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6" r:id="rId6"/>
    <p:sldMasterId id="2147483702" r:id="rId7"/>
  </p:sldMasterIdLst>
  <p:notesMasterIdLst>
    <p:notesMasterId r:id="rId29"/>
  </p:notesMasterIdLst>
  <p:handoutMasterIdLst>
    <p:handoutMasterId r:id="rId30"/>
  </p:handoutMasterIdLst>
  <p:sldIdLst>
    <p:sldId id="256" r:id="rId8"/>
    <p:sldId id="257" r:id="rId9"/>
    <p:sldId id="384" r:id="rId10"/>
    <p:sldId id="259" r:id="rId11"/>
    <p:sldId id="418" r:id="rId12"/>
    <p:sldId id="419" r:id="rId13"/>
    <p:sldId id="420" r:id="rId14"/>
    <p:sldId id="421" r:id="rId15"/>
    <p:sldId id="422" r:id="rId16"/>
    <p:sldId id="261" r:id="rId17"/>
    <p:sldId id="262" r:id="rId18"/>
    <p:sldId id="263" r:id="rId19"/>
    <p:sldId id="266" r:id="rId20"/>
    <p:sldId id="381" r:id="rId21"/>
    <p:sldId id="416" r:id="rId22"/>
    <p:sldId id="383" r:id="rId23"/>
    <p:sldId id="389" r:id="rId24"/>
    <p:sldId id="423" r:id="rId25"/>
    <p:sldId id="390" r:id="rId26"/>
    <p:sldId id="385" r:id="rId27"/>
    <p:sldId id="386" r:id="rId28"/>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AD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6" autoAdjust="0"/>
    <p:restoredTop sz="86369" autoAdjust="0"/>
  </p:normalViewPr>
  <p:slideViewPr>
    <p:cSldViewPr snapToGrid="0">
      <p:cViewPr>
        <p:scale>
          <a:sx n="90" d="100"/>
          <a:sy n="90" d="100"/>
        </p:scale>
        <p:origin x="485"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handoutMaster" Target="handoutMasters/handoutMaster1.xml"/><Relationship Id="rId8"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derick.chick\Downloads\arrivals-per-runway%20(1).xls"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derick.chick\Downloads\arrivals-per-runway%20(1).xls"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derick.chick\Downloads\arrivals-per-runway%20(1).xls"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derick.chick\Downloads\arrivals-per-runway%20(1).xls"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derick.chick\Downloads\arrivals-per-runway%20(1).xls"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derick.chick\Downloads\arrivals-per-runway%20(1).xls"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derick.chick\Downloads\arrivals-per-runway%20(1).xls"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derick.chick\Downloads\arrivals-per-runway%20(1).xls"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derick.chick\Downloads\arrivals-per-runway%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Total Operations </a:t>
            </a:r>
          </a:p>
        </c:rich>
      </c:tx>
      <c:layout>
        <c:manualLayout>
          <c:xMode val="edge"/>
          <c:yMode val="edge"/>
          <c:x val="0.34125340468900872"/>
          <c:y val="3.327608102900533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4472C4">
                  <a:lumMod val="40000"/>
                  <a:lumOff val="60000"/>
                </a:srgbClr>
              </a:solidFill>
              <a:ln w="19050">
                <a:solidFill>
                  <a:schemeClr val="lt1"/>
                </a:solidFill>
              </a:ln>
              <a:effectLst/>
            </c:spPr>
            <c:extLst>
              <c:ext xmlns:c16="http://schemas.microsoft.com/office/drawing/2014/chart" uri="{C3380CC4-5D6E-409C-BE32-E72D297353CC}">
                <c16:uniqueId val="{00000001-CBD0-436A-8A66-4A4DE166668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BD0-436A-8A66-4A4DE166668D}"/>
              </c:ext>
            </c:extLst>
          </c:dPt>
          <c:dLbls>
            <c:dLbl>
              <c:idx val="0"/>
              <c:layout>
                <c:manualLayout>
                  <c:x val="-0.2206809930008749"/>
                  <c:y val="-4.769229367162437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0C7A5459-504D-4423-A0D9-65A9C35093C6}" type="VALUE">
                      <a:rPr lang="en-US" sz="1200"/>
                      <a:pPr>
                        <a:defRPr/>
                      </a:pPr>
                      <a:t>[VALUE]</a:t>
                    </a:fld>
                    <a:r>
                      <a:rPr lang="en-US" sz="1200"/>
                      <a:t>, 56%</a:t>
                    </a: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8122222222222223"/>
                      <c:h val="9.2523330417031202E-2"/>
                    </c:manualLayout>
                  </c15:layout>
                  <c15:dlblFieldTable/>
                  <c15:showDataLabelsRange val="0"/>
                </c:ext>
                <c:ext xmlns:c16="http://schemas.microsoft.com/office/drawing/2014/chart" uri="{C3380CC4-5D6E-409C-BE32-E72D297353CC}">
                  <c16:uniqueId val="{00000001-CBD0-436A-8A66-4A4DE166668D}"/>
                </c:ext>
              </c:extLst>
            </c:dLbl>
            <c:dLbl>
              <c:idx val="1"/>
              <c:layout>
                <c:manualLayout>
                  <c:x val="0.21813998250218722"/>
                  <c:y val="6.0191564596092158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fld id="{BA3A70D6-CEED-40D4-B0D7-B7636D336DE9}" type="VALUE">
                      <a:rPr lang="en-US" sz="1200"/>
                      <a:pPr>
                        <a:defRPr/>
                      </a:pPr>
                      <a:t>[VALUE]</a:t>
                    </a:fld>
                    <a:r>
                      <a:rPr lang="en-US" sz="1200" baseline="0" dirty="0"/>
                      <a:t>,</a:t>
                    </a:r>
                    <a:r>
                      <a:rPr lang="en-US" baseline="0" dirty="0"/>
                      <a:t> </a:t>
                    </a:r>
                    <a:fld id="{96BA0A73-63B6-42B3-8290-A6F22A71B119}" type="PERCENTAGE">
                      <a:rPr lang="en-US" sz="1200" baseline="0"/>
                      <a:pPr>
                        <a:defRPr/>
                      </a:pPr>
                      <a:t>[PERCENTAGE]</a:t>
                    </a:fld>
                    <a:endParaRPr lang="en-US" baseline="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extLst>
                <c:ext xmlns:c15="http://schemas.microsoft.com/office/drawing/2012/chart" uri="{CE6537A1-D6FC-4f65-9D91-7224C49458BB}">
                  <c15:layout>
                    <c:manualLayout>
                      <c:w val="0.18076399825021872"/>
                      <c:h val="9.7152960046660811E-2"/>
                    </c:manualLayout>
                  </c15:layout>
                  <c15:dlblFieldTable/>
                  <c15:showDataLabelsRange val="0"/>
                </c:ext>
                <c:ext xmlns:c16="http://schemas.microsoft.com/office/drawing/2014/chart" uri="{C3380CC4-5D6E-409C-BE32-E72D297353CC}">
                  <c16:uniqueId val="{00000003-CBD0-436A-8A66-4A4DE166668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'Ark1'!$B$28:$C$28</c:f>
              <c:strCache>
                <c:ptCount val="2"/>
                <c:pt idx="0">
                  <c:v>13L/31R</c:v>
                </c:pt>
                <c:pt idx="1">
                  <c:v>13R/31L</c:v>
                </c:pt>
              </c:strCache>
            </c:strRef>
          </c:cat>
          <c:val>
            <c:numRef>
              <c:f>'Ark1'!$B$29:$C$29</c:f>
              <c:numCache>
                <c:formatCode>General</c:formatCode>
                <c:ptCount val="2"/>
                <c:pt idx="0">
                  <c:v>1405</c:v>
                </c:pt>
                <c:pt idx="1">
                  <c:v>1091</c:v>
                </c:pt>
              </c:numCache>
            </c:numRef>
          </c:val>
          <c:extLst>
            <c:ext xmlns:c16="http://schemas.microsoft.com/office/drawing/2014/chart" uri="{C3380CC4-5D6E-409C-BE32-E72D297353CC}">
              <c16:uniqueId val="{00000004-CBD0-436A-8A66-4A4DE166668D}"/>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5448281784188487"/>
          <c:y val="0.44338974252354213"/>
          <c:w val="0.16056427027688799"/>
          <c:h val="0.211068455128009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Arrivals Per Runway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'Ark1'!$A$3</c:f>
              <c:strCache>
                <c:ptCount val="1"/>
                <c:pt idx="0">
                  <c:v>13L</c:v>
                </c:pt>
              </c:strCache>
            </c:strRef>
          </c:tx>
          <c:spPr>
            <a:solidFill>
              <a:srgbClr val="4472C4">
                <a:lumMod val="20000"/>
                <a:lumOff val="80000"/>
              </a:srgbClr>
            </a:solidFill>
            <a:ln>
              <a:noFill/>
            </a:ln>
            <a:effectLst/>
          </c:spPr>
          <c:invertIfNegative val="0"/>
          <c:dLbls>
            <c:dLbl>
              <c:idx val="0"/>
              <c:tx>
                <c:rich>
                  <a:bodyPr/>
                  <a:lstStyle/>
                  <a:p>
                    <a:r>
                      <a:rPr lang="en-US"/>
                      <a:t>834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CB71-418A-8401-E37FC82EC4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'Ark1'!$B$1:$F$2</c:f>
              <c:strCache>
                <c:ptCount val="4"/>
                <c:pt idx="0">
                  <c:v>13L</c:v>
                </c:pt>
                <c:pt idx="1">
                  <c:v>13R</c:v>
                </c:pt>
                <c:pt idx="2">
                  <c:v>31L</c:v>
                </c:pt>
                <c:pt idx="3">
                  <c:v>31R</c:v>
                </c:pt>
              </c:strCache>
            </c:strRef>
          </c:cat>
          <c:val>
            <c:numRef>
              <c:f>'Ark1'!$B$3:$E$3</c:f>
              <c:numCache>
                <c:formatCode>General</c:formatCode>
                <c:ptCount val="4"/>
                <c:pt idx="0" formatCode="0.00">
                  <c:v>834</c:v>
                </c:pt>
              </c:numCache>
            </c:numRef>
          </c:val>
          <c:extLst>
            <c:ext xmlns:c16="http://schemas.microsoft.com/office/drawing/2014/chart" uri="{C3380CC4-5D6E-409C-BE32-E72D297353CC}">
              <c16:uniqueId val="{00000000-B710-444E-A9D9-80CA4B5F5B50}"/>
            </c:ext>
          </c:extLst>
        </c:ser>
        <c:ser>
          <c:idx val="1"/>
          <c:order val="1"/>
          <c:tx>
            <c:strRef>
              <c:f>'Ark1'!$A$4</c:f>
              <c:strCache>
                <c:ptCount val="1"/>
                <c:pt idx="0">
                  <c:v>13R</c:v>
                </c:pt>
              </c:strCache>
            </c:strRef>
          </c:tx>
          <c:spPr>
            <a:solidFill>
              <a:schemeClr val="accent2"/>
            </a:solidFill>
            <a:ln>
              <a:noFill/>
            </a:ln>
            <a:effectLst/>
          </c:spPr>
          <c:invertIfNegative val="0"/>
          <c:dLbls>
            <c:dLbl>
              <c:idx val="1"/>
              <c:tx>
                <c:rich>
                  <a:bodyPr/>
                  <a:lstStyle/>
                  <a:p>
                    <a:r>
                      <a:rPr lang="en-US"/>
                      <a:t>538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B71-418A-8401-E37FC82EC4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'Ark1'!$B$1:$F$2</c:f>
              <c:strCache>
                <c:ptCount val="4"/>
                <c:pt idx="0">
                  <c:v>13L</c:v>
                </c:pt>
                <c:pt idx="1">
                  <c:v>13R</c:v>
                </c:pt>
                <c:pt idx="2">
                  <c:v>31L</c:v>
                </c:pt>
                <c:pt idx="3">
                  <c:v>31R</c:v>
                </c:pt>
              </c:strCache>
            </c:strRef>
          </c:cat>
          <c:val>
            <c:numRef>
              <c:f>'Ark1'!$B$4:$E$4</c:f>
              <c:numCache>
                <c:formatCode>0.00</c:formatCode>
                <c:ptCount val="4"/>
                <c:pt idx="1">
                  <c:v>538</c:v>
                </c:pt>
              </c:numCache>
            </c:numRef>
          </c:val>
          <c:extLst>
            <c:ext xmlns:c16="http://schemas.microsoft.com/office/drawing/2014/chart" uri="{C3380CC4-5D6E-409C-BE32-E72D297353CC}">
              <c16:uniqueId val="{00000001-B710-444E-A9D9-80CA4B5F5B50}"/>
            </c:ext>
          </c:extLst>
        </c:ser>
        <c:ser>
          <c:idx val="2"/>
          <c:order val="2"/>
          <c:tx>
            <c:strRef>
              <c:f>'Ark1'!$A$5</c:f>
              <c:strCache>
                <c:ptCount val="1"/>
                <c:pt idx="0">
                  <c:v>31L</c:v>
                </c:pt>
              </c:strCache>
            </c:strRef>
          </c:tx>
          <c:spPr>
            <a:solidFill>
              <a:schemeClr val="accent3"/>
            </a:solidFill>
            <a:ln>
              <a:noFill/>
            </a:ln>
            <a:effectLst/>
          </c:spPr>
          <c:invertIfNegative val="0"/>
          <c:dLbls>
            <c:dLbl>
              <c:idx val="2"/>
              <c:tx>
                <c:rich>
                  <a:bodyPr/>
                  <a:lstStyle/>
                  <a:p>
                    <a:r>
                      <a:rPr lang="en-US"/>
                      <a:t>51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CB71-418A-8401-E37FC82EC4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'Ark1'!$B$1:$F$2</c:f>
              <c:strCache>
                <c:ptCount val="4"/>
                <c:pt idx="0">
                  <c:v>13L</c:v>
                </c:pt>
                <c:pt idx="1">
                  <c:v>13R</c:v>
                </c:pt>
                <c:pt idx="2">
                  <c:v>31L</c:v>
                </c:pt>
                <c:pt idx="3">
                  <c:v>31R</c:v>
                </c:pt>
              </c:strCache>
            </c:strRef>
          </c:cat>
          <c:val>
            <c:numRef>
              <c:f>'Ark1'!$B$5:$E$5</c:f>
              <c:numCache>
                <c:formatCode>General</c:formatCode>
                <c:ptCount val="4"/>
                <c:pt idx="2" formatCode="0.00">
                  <c:v>51</c:v>
                </c:pt>
              </c:numCache>
            </c:numRef>
          </c:val>
          <c:extLst>
            <c:ext xmlns:c16="http://schemas.microsoft.com/office/drawing/2014/chart" uri="{C3380CC4-5D6E-409C-BE32-E72D297353CC}">
              <c16:uniqueId val="{00000002-B710-444E-A9D9-80CA4B5F5B50}"/>
            </c:ext>
          </c:extLst>
        </c:ser>
        <c:ser>
          <c:idx val="3"/>
          <c:order val="3"/>
          <c:tx>
            <c:strRef>
              <c:f>'Ark1'!$A$6</c:f>
              <c:strCache>
                <c:ptCount val="1"/>
                <c:pt idx="0">
                  <c:v>31R</c:v>
                </c:pt>
              </c:strCache>
            </c:strRef>
          </c:tx>
          <c:spPr>
            <a:solidFill>
              <a:schemeClr val="accent4"/>
            </a:solidFill>
            <a:ln>
              <a:noFill/>
            </a:ln>
            <a:effectLst/>
          </c:spPr>
          <c:invertIfNegative val="0"/>
          <c:dLbls>
            <c:dLbl>
              <c:idx val="3"/>
              <c:tx>
                <c:rich>
                  <a:bodyPr/>
                  <a:lstStyle/>
                  <a:p>
                    <a:r>
                      <a:rPr lang="en-US"/>
                      <a:t>72</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CB71-418A-8401-E37FC82EC4D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'Ark1'!$B$1:$F$2</c:f>
              <c:strCache>
                <c:ptCount val="4"/>
                <c:pt idx="0">
                  <c:v>13L</c:v>
                </c:pt>
                <c:pt idx="1">
                  <c:v>13R</c:v>
                </c:pt>
                <c:pt idx="2">
                  <c:v>31L</c:v>
                </c:pt>
                <c:pt idx="3">
                  <c:v>31R</c:v>
                </c:pt>
              </c:strCache>
            </c:strRef>
          </c:cat>
          <c:val>
            <c:numRef>
              <c:f>'Ark1'!$B$6:$E$6</c:f>
              <c:numCache>
                <c:formatCode>General</c:formatCode>
                <c:ptCount val="4"/>
                <c:pt idx="3" formatCode="0.00">
                  <c:v>72</c:v>
                </c:pt>
              </c:numCache>
            </c:numRef>
          </c:val>
          <c:extLst>
            <c:ext xmlns:c16="http://schemas.microsoft.com/office/drawing/2014/chart" uri="{C3380CC4-5D6E-409C-BE32-E72D297353CC}">
              <c16:uniqueId val="{00000003-B710-444E-A9D9-80CA4B5F5B50}"/>
            </c:ext>
          </c:extLst>
        </c:ser>
        <c:ser>
          <c:idx val="4"/>
          <c:order val="4"/>
          <c:tx>
            <c:strRef>
              <c:f>'Ark1'!$A$7</c:f>
              <c:strCache>
                <c:ptCount val="1"/>
                <c:pt idx="0">
                  <c:v>UNK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'Ark1'!$B$1:$F$2</c:f>
              <c:strCache>
                <c:ptCount val="4"/>
                <c:pt idx="0">
                  <c:v>13L</c:v>
                </c:pt>
                <c:pt idx="1">
                  <c:v>13R</c:v>
                </c:pt>
                <c:pt idx="2">
                  <c:v>31L</c:v>
                </c:pt>
                <c:pt idx="3">
                  <c:v>31R</c:v>
                </c:pt>
              </c:strCache>
            </c:strRef>
          </c:cat>
          <c:val>
            <c:numRef>
              <c:f>'Ark1'!$B$7:$E$7</c:f>
              <c:numCache>
                <c:formatCode>General</c:formatCode>
                <c:ptCount val="4"/>
              </c:numCache>
            </c:numRef>
          </c:val>
          <c:extLst>
            <c:ext xmlns:c16="http://schemas.microsoft.com/office/drawing/2014/chart" uri="{C3380CC4-5D6E-409C-BE32-E72D297353CC}">
              <c16:uniqueId val="{00000004-B710-444E-A9D9-80CA4B5F5B50}"/>
            </c:ext>
          </c:extLst>
        </c:ser>
        <c:dLbls>
          <c:dLblPos val="ctr"/>
          <c:showLegendKey val="0"/>
          <c:showVal val="1"/>
          <c:showCatName val="0"/>
          <c:showSerName val="0"/>
          <c:showPercent val="0"/>
          <c:showBubbleSize val="0"/>
        </c:dLbls>
        <c:gapWidth val="150"/>
        <c:overlap val="100"/>
        <c:axId val="256865599"/>
        <c:axId val="256867263"/>
      </c:barChart>
      <c:catAx>
        <c:axId val="2568655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867263"/>
        <c:crosses val="autoZero"/>
        <c:auto val="1"/>
        <c:lblAlgn val="ctr"/>
        <c:lblOffset val="100"/>
        <c:noMultiLvlLbl val="0"/>
      </c:catAx>
      <c:valAx>
        <c:axId val="25686726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68655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rgbClr val="000000"/>
      </a:solid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Departures per</a:t>
            </a:r>
            <a:r>
              <a:rPr lang="en-US" sz="1600" b="1" baseline="0" dirty="0"/>
              <a:t> Runway</a:t>
            </a:r>
            <a:endParaRPr lang="en-US" sz="1600" b="1"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'Ark1'!$A$11</c:f>
              <c:strCache>
                <c:ptCount val="1"/>
                <c:pt idx="0">
                  <c:v>13L</c:v>
                </c:pt>
              </c:strCache>
            </c:strRef>
          </c:tx>
          <c:spPr>
            <a:solidFill>
              <a:schemeClr val="accent1"/>
            </a:solidFill>
            <a:ln>
              <a:noFill/>
            </a:ln>
            <a:effectLst/>
          </c:spPr>
          <c:invertIfNegative val="0"/>
          <c:dPt>
            <c:idx val="0"/>
            <c:invertIfNegative val="0"/>
            <c:bubble3D val="0"/>
            <c:spPr>
              <a:solidFill>
                <a:srgbClr val="4472C4">
                  <a:lumMod val="20000"/>
                  <a:lumOff val="80000"/>
                </a:srgbClr>
              </a:solidFill>
              <a:ln>
                <a:noFill/>
              </a:ln>
              <a:effectLst/>
            </c:spPr>
            <c:extLst>
              <c:ext xmlns:c16="http://schemas.microsoft.com/office/drawing/2014/chart" uri="{C3380CC4-5D6E-409C-BE32-E72D297353CC}">
                <c16:uniqueId val="{00000000-41B9-4316-9EB2-7E696632AAB4}"/>
              </c:ext>
            </c:extLst>
          </c:dPt>
          <c:dLbls>
            <c:dLbl>
              <c:idx val="0"/>
              <c:tx>
                <c:rich>
                  <a:bodyPr/>
                  <a:lstStyle/>
                  <a:p>
                    <a:r>
                      <a:rPr lang="en-US"/>
                      <a:t>443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1B9-4316-9EB2-7E696632AAB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'Ark1'!$B$9:$F$10</c:f>
              <c:strCache>
                <c:ptCount val="4"/>
                <c:pt idx="0">
                  <c:v>13L</c:v>
                </c:pt>
                <c:pt idx="1">
                  <c:v>13R</c:v>
                </c:pt>
                <c:pt idx="2">
                  <c:v>31L</c:v>
                </c:pt>
                <c:pt idx="3">
                  <c:v>31R</c:v>
                </c:pt>
              </c:strCache>
            </c:strRef>
          </c:cat>
          <c:val>
            <c:numRef>
              <c:f>'Ark1'!$B$11:$E$11</c:f>
              <c:numCache>
                <c:formatCode>General</c:formatCode>
                <c:ptCount val="4"/>
                <c:pt idx="0" formatCode="0.00">
                  <c:v>443</c:v>
                </c:pt>
              </c:numCache>
            </c:numRef>
          </c:val>
          <c:extLst>
            <c:ext xmlns:c16="http://schemas.microsoft.com/office/drawing/2014/chart" uri="{C3380CC4-5D6E-409C-BE32-E72D297353CC}">
              <c16:uniqueId val="{00000000-4BC8-402B-912A-6C6D0FBB05A4}"/>
            </c:ext>
          </c:extLst>
        </c:ser>
        <c:ser>
          <c:idx val="1"/>
          <c:order val="1"/>
          <c:tx>
            <c:strRef>
              <c:f>'Ark1'!$A$12</c:f>
              <c:strCache>
                <c:ptCount val="1"/>
                <c:pt idx="0">
                  <c:v>13R</c:v>
                </c:pt>
              </c:strCache>
            </c:strRef>
          </c:tx>
          <c:spPr>
            <a:solidFill>
              <a:schemeClr val="accent2"/>
            </a:solidFill>
            <a:ln>
              <a:noFill/>
            </a:ln>
            <a:effectLst/>
          </c:spPr>
          <c:invertIfNegative val="0"/>
          <c:dLbls>
            <c:dLbl>
              <c:idx val="1"/>
              <c:tx>
                <c:rich>
                  <a:bodyPr/>
                  <a:lstStyle/>
                  <a:p>
                    <a:r>
                      <a:rPr lang="en-US"/>
                      <a:t>468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DAE3-47C8-9D68-E172F6BBD1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'Ark1'!$B$9:$F$10</c:f>
              <c:strCache>
                <c:ptCount val="4"/>
                <c:pt idx="0">
                  <c:v>13L</c:v>
                </c:pt>
                <c:pt idx="1">
                  <c:v>13R</c:v>
                </c:pt>
                <c:pt idx="2">
                  <c:v>31L</c:v>
                </c:pt>
                <c:pt idx="3">
                  <c:v>31R</c:v>
                </c:pt>
              </c:strCache>
            </c:strRef>
          </c:cat>
          <c:val>
            <c:numRef>
              <c:f>'Ark1'!$B$12:$E$12</c:f>
              <c:numCache>
                <c:formatCode>0.00</c:formatCode>
                <c:ptCount val="4"/>
                <c:pt idx="1">
                  <c:v>468</c:v>
                </c:pt>
              </c:numCache>
            </c:numRef>
          </c:val>
          <c:extLst>
            <c:ext xmlns:c16="http://schemas.microsoft.com/office/drawing/2014/chart" uri="{C3380CC4-5D6E-409C-BE32-E72D297353CC}">
              <c16:uniqueId val="{00000001-4BC8-402B-912A-6C6D0FBB05A4}"/>
            </c:ext>
          </c:extLst>
        </c:ser>
        <c:ser>
          <c:idx val="2"/>
          <c:order val="2"/>
          <c:tx>
            <c:strRef>
              <c:f>'Ark1'!$A$13</c:f>
              <c:strCache>
                <c:ptCount val="1"/>
                <c:pt idx="0">
                  <c:v>31L</c:v>
                </c:pt>
              </c:strCache>
            </c:strRef>
          </c:tx>
          <c:spPr>
            <a:solidFill>
              <a:schemeClr val="accent3"/>
            </a:solidFill>
            <a:ln>
              <a:noFill/>
            </a:ln>
            <a:effectLst/>
          </c:spPr>
          <c:invertIfNegative val="0"/>
          <c:dLbls>
            <c:dLbl>
              <c:idx val="2"/>
              <c:tx>
                <c:rich>
                  <a:bodyPr/>
                  <a:lstStyle/>
                  <a:p>
                    <a:r>
                      <a:rPr lang="en-US"/>
                      <a:t>34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AE3-47C8-9D68-E172F6BBD1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'Ark1'!$B$9:$F$10</c:f>
              <c:strCache>
                <c:ptCount val="4"/>
                <c:pt idx="0">
                  <c:v>13L</c:v>
                </c:pt>
                <c:pt idx="1">
                  <c:v>13R</c:v>
                </c:pt>
                <c:pt idx="2">
                  <c:v>31L</c:v>
                </c:pt>
                <c:pt idx="3">
                  <c:v>31R</c:v>
                </c:pt>
              </c:strCache>
            </c:strRef>
          </c:cat>
          <c:val>
            <c:numRef>
              <c:f>'Ark1'!$B$13:$E$13</c:f>
              <c:numCache>
                <c:formatCode>General</c:formatCode>
                <c:ptCount val="4"/>
                <c:pt idx="2" formatCode="0.00">
                  <c:v>34</c:v>
                </c:pt>
              </c:numCache>
            </c:numRef>
          </c:val>
          <c:extLst>
            <c:ext xmlns:c16="http://schemas.microsoft.com/office/drawing/2014/chart" uri="{C3380CC4-5D6E-409C-BE32-E72D297353CC}">
              <c16:uniqueId val="{00000002-4BC8-402B-912A-6C6D0FBB05A4}"/>
            </c:ext>
          </c:extLst>
        </c:ser>
        <c:ser>
          <c:idx val="3"/>
          <c:order val="3"/>
          <c:tx>
            <c:strRef>
              <c:f>'Ark1'!$A$14</c:f>
              <c:strCache>
                <c:ptCount val="1"/>
                <c:pt idx="0">
                  <c:v>31R</c:v>
                </c:pt>
              </c:strCache>
            </c:strRef>
          </c:tx>
          <c:spPr>
            <a:solidFill>
              <a:schemeClr val="accent4"/>
            </a:solidFill>
            <a:ln>
              <a:noFill/>
            </a:ln>
            <a:effectLst/>
          </c:spPr>
          <c:invertIfNegative val="0"/>
          <c:dLbls>
            <c:dLbl>
              <c:idx val="3"/>
              <c:tx>
                <c:rich>
                  <a:bodyPr/>
                  <a:lstStyle/>
                  <a:p>
                    <a:r>
                      <a:rPr lang="en-US"/>
                      <a:t>56</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DAE3-47C8-9D68-E172F6BBD11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'Ark1'!$B$9:$F$10</c:f>
              <c:strCache>
                <c:ptCount val="4"/>
                <c:pt idx="0">
                  <c:v>13L</c:v>
                </c:pt>
                <c:pt idx="1">
                  <c:v>13R</c:v>
                </c:pt>
                <c:pt idx="2">
                  <c:v>31L</c:v>
                </c:pt>
                <c:pt idx="3">
                  <c:v>31R</c:v>
                </c:pt>
              </c:strCache>
            </c:strRef>
          </c:cat>
          <c:val>
            <c:numRef>
              <c:f>'Ark1'!$B$14:$E$14</c:f>
              <c:numCache>
                <c:formatCode>General</c:formatCode>
                <c:ptCount val="4"/>
                <c:pt idx="3" formatCode="0.00">
                  <c:v>56</c:v>
                </c:pt>
              </c:numCache>
            </c:numRef>
          </c:val>
          <c:extLst>
            <c:ext xmlns:c16="http://schemas.microsoft.com/office/drawing/2014/chart" uri="{C3380CC4-5D6E-409C-BE32-E72D297353CC}">
              <c16:uniqueId val="{00000003-4BC8-402B-912A-6C6D0FBB05A4}"/>
            </c:ext>
          </c:extLst>
        </c:ser>
        <c:ser>
          <c:idx val="4"/>
          <c:order val="4"/>
          <c:tx>
            <c:strRef>
              <c:f>'Ark1'!$A$15</c:f>
              <c:strCache>
                <c:ptCount val="1"/>
                <c:pt idx="0">
                  <c:v>UNK</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'Ark1'!$B$9:$F$10</c:f>
              <c:strCache>
                <c:ptCount val="4"/>
                <c:pt idx="0">
                  <c:v>13L</c:v>
                </c:pt>
                <c:pt idx="1">
                  <c:v>13R</c:v>
                </c:pt>
                <c:pt idx="2">
                  <c:v>31L</c:v>
                </c:pt>
                <c:pt idx="3">
                  <c:v>31R</c:v>
                </c:pt>
              </c:strCache>
            </c:strRef>
          </c:cat>
          <c:val>
            <c:numRef>
              <c:f>'Ark1'!$B$15:$E$15</c:f>
              <c:numCache>
                <c:formatCode>General</c:formatCode>
                <c:ptCount val="4"/>
              </c:numCache>
            </c:numRef>
          </c:val>
          <c:extLst>
            <c:ext xmlns:c16="http://schemas.microsoft.com/office/drawing/2014/chart" uri="{C3380CC4-5D6E-409C-BE32-E72D297353CC}">
              <c16:uniqueId val="{00000004-4BC8-402B-912A-6C6D0FBB05A4}"/>
            </c:ext>
          </c:extLst>
        </c:ser>
        <c:dLbls>
          <c:dLblPos val="ctr"/>
          <c:showLegendKey val="0"/>
          <c:showVal val="1"/>
          <c:showCatName val="0"/>
          <c:showSerName val="0"/>
          <c:showPercent val="0"/>
          <c:showBubbleSize val="0"/>
        </c:dLbls>
        <c:gapWidth val="150"/>
        <c:overlap val="100"/>
        <c:axId val="255077711"/>
        <c:axId val="255075631"/>
      </c:barChart>
      <c:catAx>
        <c:axId val="2550777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075631"/>
        <c:crosses val="autoZero"/>
        <c:auto val="1"/>
        <c:lblAlgn val="ctr"/>
        <c:lblOffset val="100"/>
        <c:noMultiLvlLbl val="0"/>
      </c:catAx>
      <c:valAx>
        <c:axId val="2550756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550777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Arrivals per Runway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Sheet1!$B$3</c:f>
              <c:strCache>
                <c:ptCount val="1"/>
                <c:pt idx="0">
                  <c:v>13L</c:v>
                </c:pt>
              </c:strCache>
            </c:strRef>
          </c:tx>
          <c:spPr>
            <a:solidFill>
              <a:srgbClr val="4472C4">
                <a:lumMod val="20000"/>
                <a:lumOff val="80000"/>
              </a:srgbClr>
            </a:solidFill>
            <a:ln>
              <a:noFill/>
            </a:ln>
            <a:effectLst/>
          </c:spPr>
          <c:invertIfNegative val="0"/>
          <c:dLbls>
            <c:dLbl>
              <c:idx val="0"/>
              <c:tx>
                <c:rich>
                  <a:bodyPr/>
                  <a:lstStyle/>
                  <a:p>
                    <a:r>
                      <a:rPr lang="en-US"/>
                      <a:t>708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67-4070-B159-5CA4FFF677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13L</c:v>
                </c:pt>
                <c:pt idx="1">
                  <c:v>13R</c:v>
                </c:pt>
                <c:pt idx="2">
                  <c:v>31L</c:v>
                </c:pt>
                <c:pt idx="3">
                  <c:v>31R</c:v>
                </c:pt>
              </c:strCache>
            </c:strRef>
          </c:cat>
          <c:val>
            <c:numRef>
              <c:f>Sheet1!$C$3:$F$3</c:f>
              <c:numCache>
                <c:formatCode>0</c:formatCode>
                <c:ptCount val="4"/>
                <c:pt idx="0">
                  <c:v>708</c:v>
                </c:pt>
              </c:numCache>
            </c:numRef>
          </c:val>
          <c:extLst>
            <c:ext xmlns:c16="http://schemas.microsoft.com/office/drawing/2014/chart" uri="{C3380CC4-5D6E-409C-BE32-E72D297353CC}">
              <c16:uniqueId val="{00000000-BF02-41A2-BE14-263BDA7F1C89}"/>
            </c:ext>
          </c:extLst>
        </c:ser>
        <c:ser>
          <c:idx val="1"/>
          <c:order val="1"/>
          <c:tx>
            <c:strRef>
              <c:f>Sheet1!$B$4</c:f>
              <c:strCache>
                <c:ptCount val="1"/>
                <c:pt idx="0">
                  <c:v>13R</c:v>
                </c:pt>
              </c:strCache>
            </c:strRef>
          </c:tx>
          <c:spPr>
            <a:solidFill>
              <a:schemeClr val="accent2"/>
            </a:solidFill>
            <a:ln>
              <a:noFill/>
            </a:ln>
            <a:effectLst/>
          </c:spPr>
          <c:invertIfNegative val="0"/>
          <c:dLbls>
            <c:dLbl>
              <c:idx val="1"/>
              <c:tx>
                <c:rich>
                  <a:bodyPr/>
                  <a:lstStyle/>
                  <a:p>
                    <a:r>
                      <a:rPr lang="en-US"/>
                      <a:t>613</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67-4070-B159-5CA4FFF677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13L</c:v>
                </c:pt>
                <c:pt idx="1">
                  <c:v>13R</c:v>
                </c:pt>
                <c:pt idx="2">
                  <c:v>31L</c:v>
                </c:pt>
                <c:pt idx="3">
                  <c:v>31R</c:v>
                </c:pt>
              </c:strCache>
            </c:strRef>
          </c:cat>
          <c:val>
            <c:numRef>
              <c:f>Sheet1!$C$4:$F$4</c:f>
              <c:numCache>
                <c:formatCode>0</c:formatCode>
                <c:ptCount val="4"/>
                <c:pt idx="1">
                  <c:v>613</c:v>
                </c:pt>
              </c:numCache>
            </c:numRef>
          </c:val>
          <c:extLst>
            <c:ext xmlns:c16="http://schemas.microsoft.com/office/drawing/2014/chart" uri="{C3380CC4-5D6E-409C-BE32-E72D297353CC}">
              <c16:uniqueId val="{00000001-BF02-41A2-BE14-263BDA7F1C89}"/>
            </c:ext>
          </c:extLst>
        </c:ser>
        <c:ser>
          <c:idx val="2"/>
          <c:order val="2"/>
          <c:tx>
            <c:strRef>
              <c:f>Sheet1!$B$5</c:f>
              <c:strCache>
                <c:ptCount val="1"/>
                <c:pt idx="0">
                  <c:v>31L</c:v>
                </c:pt>
              </c:strCache>
            </c:strRef>
          </c:tx>
          <c:spPr>
            <a:solidFill>
              <a:schemeClr val="accent3"/>
            </a:solidFill>
            <a:ln>
              <a:noFill/>
            </a:ln>
            <a:effectLst/>
          </c:spPr>
          <c:invertIfNegative val="0"/>
          <c:dLbls>
            <c:dLbl>
              <c:idx val="2"/>
              <c:tx>
                <c:rich>
                  <a:bodyPr/>
                  <a:lstStyle/>
                  <a:p>
                    <a:r>
                      <a:rPr lang="en-US"/>
                      <a:t>67</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467-4070-B159-5CA4FFF677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13L</c:v>
                </c:pt>
                <c:pt idx="1">
                  <c:v>13R</c:v>
                </c:pt>
                <c:pt idx="2">
                  <c:v>31L</c:v>
                </c:pt>
                <c:pt idx="3">
                  <c:v>31R</c:v>
                </c:pt>
              </c:strCache>
            </c:strRef>
          </c:cat>
          <c:val>
            <c:numRef>
              <c:f>Sheet1!$C$5:$F$5</c:f>
              <c:numCache>
                <c:formatCode>0</c:formatCode>
                <c:ptCount val="4"/>
                <c:pt idx="2">
                  <c:v>67</c:v>
                </c:pt>
              </c:numCache>
            </c:numRef>
          </c:val>
          <c:extLst>
            <c:ext xmlns:c16="http://schemas.microsoft.com/office/drawing/2014/chart" uri="{C3380CC4-5D6E-409C-BE32-E72D297353CC}">
              <c16:uniqueId val="{00000002-BF02-41A2-BE14-263BDA7F1C89}"/>
            </c:ext>
          </c:extLst>
        </c:ser>
        <c:ser>
          <c:idx val="3"/>
          <c:order val="3"/>
          <c:tx>
            <c:strRef>
              <c:f>Sheet1!$B$6</c:f>
              <c:strCache>
                <c:ptCount val="1"/>
                <c:pt idx="0">
                  <c:v>31R</c:v>
                </c:pt>
              </c:strCache>
            </c:strRef>
          </c:tx>
          <c:spPr>
            <a:solidFill>
              <a:schemeClr val="accent4"/>
            </a:solidFill>
            <a:ln>
              <a:noFill/>
            </a:ln>
            <a:effectLst/>
          </c:spPr>
          <c:invertIfNegative val="0"/>
          <c:dLbls>
            <c:dLbl>
              <c:idx val="3"/>
              <c:tx>
                <c:rich>
                  <a:bodyPr/>
                  <a:lstStyle/>
                  <a:p>
                    <a:r>
                      <a:rPr lang="en-US"/>
                      <a:t>154</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467-4070-B159-5CA4FFF6777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Sheet1!$C$2:$F$2</c:f>
              <c:strCache>
                <c:ptCount val="4"/>
                <c:pt idx="0">
                  <c:v>13L</c:v>
                </c:pt>
                <c:pt idx="1">
                  <c:v>13R</c:v>
                </c:pt>
                <c:pt idx="2">
                  <c:v>31L</c:v>
                </c:pt>
                <c:pt idx="3">
                  <c:v>31R</c:v>
                </c:pt>
              </c:strCache>
            </c:strRef>
          </c:cat>
          <c:val>
            <c:numRef>
              <c:f>Sheet1!$C$6:$F$6</c:f>
              <c:numCache>
                <c:formatCode>0</c:formatCode>
                <c:ptCount val="4"/>
                <c:pt idx="3">
                  <c:v>154</c:v>
                </c:pt>
              </c:numCache>
            </c:numRef>
          </c:val>
          <c:extLst>
            <c:ext xmlns:c16="http://schemas.microsoft.com/office/drawing/2014/chart" uri="{C3380CC4-5D6E-409C-BE32-E72D297353CC}">
              <c16:uniqueId val="{00000003-BF02-41A2-BE14-263BDA7F1C89}"/>
            </c:ext>
          </c:extLst>
        </c:ser>
        <c:dLbls>
          <c:dLblPos val="ctr"/>
          <c:showLegendKey val="0"/>
          <c:showVal val="1"/>
          <c:showCatName val="0"/>
          <c:showSerName val="0"/>
          <c:showPercent val="0"/>
          <c:showBubbleSize val="0"/>
        </c:dLbls>
        <c:gapWidth val="150"/>
        <c:overlap val="100"/>
        <c:axId val="265799071"/>
        <c:axId val="265800319"/>
      </c:barChart>
      <c:catAx>
        <c:axId val="2657990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800319"/>
        <c:crosses val="autoZero"/>
        <c:auto val="1"/>
        <c:lblAlgn val="ctr"/>
        <c:lblOffset val="100"/>
        <c:noMultiLvlLbl val="0"/>
      </c:catAx>
      <c:valAx>
        <c:axId val="265800319"/>
        <c:scaling>
          <c:orientation val="minMax"/>
        </c:scaling>
        <c:delete val="0"/>
        <c:axPos val="l"/>
        <c:majorGridlines>
          <c:spPr>
            <a:ln w="9525" cap="flat" cmpd="sng" algn="ctr">
              <a:solidFill>
                <a:srgbClr val="DADADA"/>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57990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Departures</a:t>
            </a:r>
            <a:r>
              <a:rPr lang="en-US" sz="1600" b="1" baseline="0" dirty="0"/>
              <a:t> per Runway</a:t>
            </a:r>
            <a:endParaRPr lang="en-US" sz="16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Sheet1!$H$3</c:f>
              <c:strCache>
                <c:ptCount val="1"/>
                <c:pt idx="0">
                  <c:v>13L</c:v>
                </c:pt>
              </c:strCache>
            </c:strRef>
          </c:tx>
          <c:spPr>
            <a:solidFill>
              <a:srgbClr val="4472C4">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Sheet1!$I$2:$L$2</c:f>
              <c:strCache>
                <c:ptCount val="4"/>
                <c:pt idx="0">
                  <c:v>13L</c:v>
                </c:pt>
                <c:pt idx="1">
                  <c:v>13R</c:v>
                </c:pt>
                <c:pt idx="2">
                  <c:v>31L</c:v>
                </c:pt>
                <c:pt idx="3">
                  <c:v>31R</c:v>
                </c:pt>
              </c:strCache>
            </c:strRef>
          </c:cat>
          <c:val>
            <c:numRef>
              <c:f>Sheet1!$I$3:$L$3</c:f>
              <c:numCache>
                <c:formatCode>General</c:formatCode>
                <c:ptCount val="4"/>
                <c:pt idx="0">
                  <c:v>429</c:v>
                </c:pt>
              </c:numCache>
            </c:numRef>
          </c:val>
          <c:extLst>
            <c:ext xmlns:c16="http://schemas.microsoft.com/office/drawing/2014/chart" uri="{C3380CC4-5D6E-409C-BE32-E72D297353CC}">
              <c16:uniqueId val="{00000000-0C36-4D4C-BC6C-A1FCF2FC9B9F}"/>
            </c:ext>
          </c:extLst>
        </c:ser>
        <c:ser>
          <c:idx val="1"/>
          <c:order val="1"/>
          <c:tx>
            <c:strRef>
              <c:f>Sheet1!$H$4</c:f>
              <c:strCache>
                <c:ptCount val="1"/>
                <c:pt idx="0">
                  <c:v>13R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Sheet1!$I$2:$L$2</c:f>
              <c:strCache>
                <c:ptCount val="4"/>
                <c:pt idx="0">
                  <c:v>13L</c:v>
                </c:pt>
                <c:pt idx="1">
                  <c:v>13R</c:v>
                </c:pt>
                <c:pt idx="2">
                  <c:v>31L</c:v>
                </c:pt>
                <c:pt idx="3">
                  <c:v>31R</c:v>
                </c:pt>
              </c:strCache>
            </c:strRef>
          </c:cat>
          <c:val>
            <c:numRef>
              <c:f>Sheet1!$I$4:$L$4</c:f>
              <c:numCache>
                <c:formatCode>General</c:formatCode>
                <c:ptCount val="4"/>
                <c:pt idx="1">
                  <c:v>456</c:v>
                </c:pt>
              </c:numCache>
            </c:numRef>
          </c:val>
          <c:extLst>
            <c:ext xmlns:c16="http://schemas.microsoft.com/office/drawing/2014/chart" uri="{C3380CC4-5D6E-409C-BE32-E72D297353CC}">
              <c16:uniqueId val="{00000001-0C36-4D4C-BC6C-A1FCF2FC9B9F}"/>
            </c:ext>
          </c:extLst>
        </c:ser>
        <c:ser>
          <c:idx val="2"/>
          <c:order val="2"/>
          <c:tx>
            <c:strRef>
              <c:f>Sheet1!$H$5</c:f>
              <c:strCache>
                <c:ptCount val="1"/>
                <c:pt idx="0">
                  <c:v>31L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Sheet1!$I$2:$L$2</c:f>
              <c:strCache>
                <c:ptCount val="4"/>
                <c:pt idx="0">
                  <c:v>13L</c:v>
                </c:pt>
                <c:pt idx="1">
                  <c:v>13R</c:v>
                </c:pt>
                <c:pt idx="2">
                  <c:v>31L</c:v>
                </c:pt>
                <c:pt idx="3">
                  <c:v>31R</c:v>
                </c:pt>
              </c:strCache>
            </c:strRef>
          </c:cat>
          <c:val>
            <c:numRef>
              <c:f>Sheet1!$I$5:$L$5</c:f>
              <c:numCache>
                <c:formatCode>General</c:formatCode>
                <c:ptCount val="4"/>
                <c:pt idx="2">
                  <c:v>60</c:v>
                </c:pt>
              </c:numCache>
            </c:numRef>
          </c:val>
          <c:extLst>
            <c:ext xmlns:c16="http://schemas.microsoft.com/office/drawing/2014/chart" uri="{C3380CC4-5D6E-409C-BE32-E72D297353CC}">
              <c16:uniqueId val="{00000002-0C36-4D4C-BC6C-A1FCF2FC9B9F}"/>
            </c:ext>
          </c:extLst>
        </c:ser>
        <c:ser>
          <c:idx val="3"/>
          <c:order val="3"/>
          <c:tx>
            <c:strRef>
              <c:f>Sheet1!$H$6</c:f>
              <c:strCache>
                <c:ptCount val="1"/>
                <c:pt idx="0">
                  <c:v>31R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Sheet1!$I$2:$L$2</c:f>
              <c:strCache>
                <c:ptCount val="4"/>
                <c:pt idx="0">
                  <c:v>13L</c:v>
                </c:pt>
                <c:pt idx="1">
                  <c:v>13R</c:v>
                </c:pt>
                <c:pt idx="2">
                  <c:v>31L</c:v>
                </c:pt>
                <c:pt idx="3">
                  <c:v>31R</c:v>
                </c:pt>
              </c:strCache>
            </c:strRef>
          </c:cat>
          <c:val>
            <c:numRef>
              <c:f>Sheet1!$I$6:$L$6</c:f>
              <c:numCache>
                <c:formatCode>General</c:formatCode>
                <c:ptCount val="4"/>
                <c:pt idx="3">
                  <c:v>78</c:v>
                </c:pt>
              </c:numCache>
            </c:numRef>
          </c:val>
          <c:extLst>
            <c:ext xmlns:c16="http://schemas.microsoft.com/office/drawing/2014/chart" uri="{C3380CC4-5D6E-409C-BE32-E72D297353CC}">
              <c16:uniqueId val="{00000003-0C36-4D4C-BC6C-A1FCF2FC9B9F}"/>
            </c:ext>
          </c:extLst>
        </c:ser>
        <c:dLbls>
          <c:dLblPos val="ctr"/>
          <c:showLegendKey val="0"/>
          <c:showVal val="1"/>
          <c:showCatName val="0"/>
          <c:showSerName val="0"/>
          <c:showPercent val="0"/>
          <c:showBubbleSize val="0"/>
        </c:dLbls>
        <c:gapWidth val="150"/>
        <c:overlap val="100"/>
        <c:axId val="406148927"/>
        <c:axId val="406145183"/>
      </c:barChart>
      <c:catAx>
        <c:axId val="4061489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145183"/>
        <c:crosses val="autoZero"/>
        <c:auto val="1"/>
        <c:lblAlgn val="ctr"/>
        <c:lblOffset val="100"/>
        <c:noMultiLvlLbl val="0"/>
      </c:catAx>
      <c:valAx>
        <c:axId val="40614518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6148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b="1" dirty="0"/>
              <a:t>Total Operations</a:t>
            </a:r>
          </a:p>
        </c:rich>
      </c:tx>
      <c:layout>
        <c:manualLayout>
          <c:xMode val="edge"/>
          <c:yMode val="edge"/>
          <c:x val="0.32540382169430304"/>
          <c:y val="8.3768972795275204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4472C4">
                  <a:lumMod val="20000"/>
                  <a:lumOff val="80000"/>
                </a:srgbClr>
              </a:solidFill>
              <a:ln w="19050">
                <a:solidFill>
                  <a:schemeClr val="lt1"/>
                </a:solidFill>
              </a:ln>
              <a:effectLst/>
            </c:spPr>
            <c:extLst>
              <c:ext xmlns:c16="http://schemas.microsoft.com/office/drawing/2014/chart" uri="{C3380CC4-5D6E-409C-BE32-E72D297353CC}">
                <c16:uniqueId val="{00000001-B203-4677-8587-05EF8001987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203-4677-8587-05EF80019871}"/>
              </c:ext>
            </c:extLst>
          </c:dPt>
          <c:dLbls>
            <c:dLbl>
              <c:idx val="0"/>
              <c:layout>
                <c:manualLayout>
                  <c:x val="-0.17460815835520571"/>
                  <c:y val="6.1641331291921841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dirty="0"/>
                      <a:t>1369, </a:t>
                    </a:r>
                    <a:fld id="{D12A983E-C424-410F-BD7A-A6A8106EF6D9}" type="PERCENTAGE">
                      <a:rPr lang="en-US" sz="1200"/>
                      <a:pPr>
                        <a:defRPr/>
                      </a:pPr>
                      <a:t>[PERCENTAGE]</a:t>
                    </a:fld>
                    <a:endParaRPr lang="en-US" sz="120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3487510936132982"/>
                      <c:h val="0.10178258967629045"/>
                    </c:manualLayout>
                  </c15:layout>
                  <c15:dlblFieldTable/>
                  <c15:showDataLabelsRange val="0"/>
                </c:ext>
                <c:ext xmlns:c16="http://schemas.microsoft.com/office/drawing/2014/chart" uri="{C3380CC4-5D6E-409C-BE32-E72D297353CC}">
                  <c16:uniqueId val="{00000001-B203-4677-8587-05EF80019871}"/>
                </c:ext>
              </c:extLst>
            </c:dLbl>
            <c:dLbl>
              <c:idx val="1"/>
              <c:layout>
                <c:manualLayout>
                  <c:x val="0.15063210848643918"/>
                  <c:y val="5.582531350247881E-3"/>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r>
                      <a:rPr lang="en-US" sz="1200" dirty="0"/>
                      <a:t>1196, </a:t>
                    </a:r>
                    <a:fld id="{A4D8A1BF-2A39-4BEF-94F7-DCE5AB0040C4}" type="PERCENTAGE">
                      <a:rPr lang="en-US" sz="1200"/>
                      <a:pPr>
                        <a:defRPr/>
                      </a:pPr>
                      <a:t>[PERCENTAGE]</a:t>
                    </a:fld>
                    <a:endParaRPr lang="en-US" sz="1200" dirty="0"/>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13487510936132982"/>
                      <c:h val="6.011592300962379E-2"/>
                    </c:manualLayout>
                  </c15:layout>
                  <c15:dlblFieldTable/>
                  <c15:showDataLabelsRange val="0"/>
                </c:ext>
                <c:ext xmlns:c16="http://schemas.microsoft.com/office/drawing/2014/chart" uri="{C3380CC4-5D6E-409C-BE32-E72D297353CC}">
                  <c16:uniqueId val="{00000003-B203-4677-8587-05EF8001987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Sheet1!$P$10:$Q$10</c:f>
              <c:strCache>
                <c:ptCount val="2"/>
                <c:pt idx="0">
                  <c:v>13L/31R</c:v>
                </c:pt>
                <c:pt idx="1">
                  <c:v>13R/31L</c:v>
                </c:pt>
              </c:strCache>
            </c:strRef>
          </c:cat>
          <c:val>
            <c:numRef>
              <c:f>Sheet1!$P$11:$Q$11</c:f>
              <c:numCache>
                <c:formatCode>General</c:formatCode>
                <c:ptCount val="2"/>
                <c:pt idx="0">
                  <c:v>1369</c:v>
                </c:pt>
                <c:pt idx="1">
                  <c:v>1196</c:v>
                </c:pt>
              </c:numCache>
            </c:numRef>
          </c:val>
          <c:extLst>
            <c:ext xmlns:c16="http://schemas.microsoft.com/office/drawing/2014/chart" uri="{C3380CC4-5D6E-409C-BE32-E72D297353CC}">
              <c16:uniqueId val="{00000004-B203-4677-8587-05EF80019871}"/>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74035008707096406"/>
          <c:y val="0.46742618475965192"/>
          <c:w val="0.12590424591505597"/>
          <c:h val="0.1569881941119325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Arrivals per Runway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Sheet2!$A$3</c:f>
              <c:strCache>
                <c:ptCount val="1"/>
                <c:pt idx="0">
                  <c:v>13L</c:v>
                </c:pt>
              </c:strCache>
            </c:strRef>
          </c:tx>
          <c:spPr>
            <a:solidFill>
              <a:schemeClr val="accent1"/>
            </a:solidFill>
            <a:ln>
              <a:noFill/>
            </a:ln>
            <a:effectLst/>
          </c:spPr>
          <c:invertIfNegative val="0"/>
          <c:dPt>
            <c:idx val="0"/>
            <c:invertIfNegative val="0"/>
            <c:bubble3D val="0"/>
            <c:spPr>
              <a:solidFill>
                <a:srgbClr val="4472C4">
                  <a:lumMod val="20000"/>
                  <a:lumOff val="80000"/>
                </a:srgbClr>
              </a:solidFill>
              <a:ln>
                <a:noFill/>
              </a:ln>
              <a:effectLst/>
            </c:spPr>
            <c:extLst>
              <c:ext xmlns:c16="http://schemas.microsoft.com/office/drawing/2014/chart" uri="{C3380CC4-5D6E-409C-BE32-E72D297353CC}">
                <c16:uniqueId val="{00000000-C0B5-4C43-AEC3-1FDF1504CCFE}"/>
              </c:ext>
            </c:extLst>
          </c:dPt>
          <c:dLbls>
            <c:dLbl>
              <c:idx val="0"/>
              <c:tx>
                <c:rich>
                  <a:bodyPr/>
                  <a:lstStyle/>
                  <a:p>
                    <a:r>
                      <a:rPr lang="en-US"/>
                      <a:t>705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C0B5-4C43-AEC3-1FDF1504CCF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13L</c:v>
                </c:pt>
                <c:pt idx="1">
                  <c:v>13R</c:v>
                </c:pt>
                <c:pt idx="2">
                  <c:v>31L</c:v>
                </c:pt>
                <c:pt idx="3">
                  <c:v>31R</c:v>
                </c:pt>
              </c:strCache>
            </c:strRef>
          </c:cat>
          <c:val>
            <c:numRef>
              <c:f>Sheet2!$B$3:$E$3</c:f>
              <c:numCache>
                <c:formatCode>0</c:formatCode>
                <c:ptCount val="4"/>
                <c:pt idx="0">
                  <c:v>705</c:v>
                </c:pt>
              </c:numCache>
            </c:numRef>
          </c:val>
          <c:extLst>
            <c:ext xmlns:c16="http://schemas.microsoft.com/office/drawing/2014/chart" uri="{C3380CC4-5D6E-409C-BE32-E72D297353CC}">
              <c16:uniqueId val="{00000000-371D-420C-A2BC-CEA04A739226}"/>
            </c:ext>
          </c:extLst>
        </c:ser>
        <c:ser>
          <c:idx val="1"/>
          <c:order val="1"/>
          <c:tx>
            <c:strRef>
              <c:f>Sheet2!$A$4</c:f>
              <c:strCache>
                <c:ptCount val="1"/>
                <c:pt idx="0">
                  <c:v>13R</c:v>
                </c:pt>
              </c:strCache>
            </c:strRef>
          </c:tx>
          <c:spPr>
            <a:solidFill>
              <a:schemeClr val="accent2"/>
            </a:solidFill>
            <a:ln>
              <a:noFill/>
            </a:ln>
            <a:effectLst/>
          </c:spPr>
          <c:invertIfNegative val="0"/>
          <c:dLbls>
            <c:dLbl>
              <c:idx val="1"/>
              <c:tx>
                <c:rich>
                  <a:bodyPr/>
                  <a:lstStyle/>
                  <a:p>
                    <a:r>
                      <a:rPr lang="en-US"/>
                      <a:t>521</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5B-40F6-AF1B-9CB1FFFC44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13L</c:v>
                </c:pt>
                <c:pt idx="1">
                  <c:v>13R</c:v>
                </c:pt>
                <c:pt idx="2">
                  <c:v>31L</c:v>
                </c:pt>
                <c:pt idx="3">
                  <c:v>31R</c:v>
                </c:pt>
              </c:strCache>
            </c:strRef>
          </c:cat>
          <c:val>
            <c:numRef>
              <c:f>Sheet2!$B$4:$E$4</c:f>
              <c:numCache>
                <c:formatCode>0</c:formatCode>
                <c:ptCount val="4"/>
                <c:pt idx="1">
                  <c:v>521</c:v>
                </c:pt>
              </c:numCache>
            </c:numRef>
          </c:val>
          <c:extLst>
            <c:ext xmlns:c16="http://schemas.microsoft.com/office/drawing/2014/chart" uri="{C3380CC4-5D6E-409C-BE32-E72D297353CC}">
              <c16:uniqueId val="{00000001-371D-420C-A2BC-CEA04A739226}"/>
            </c:ext>
          </c:extLst>
        </c:ser>
        <c:ser>
          <c:idx val="2"/>
          <c:order val="2"/>
          <c:tx>
            <c:strRef>
              <c:f>Sheet2!$A$5</c:f>
              <c:strCache>
                <c:ptCount val="1"/>
                <c:pt idx="0">
                  <c:v>31L</c:v>
                </c:pt>
              </c:strCache>
            </c:strRef>
          </c:tx>
          <c:spPr>
            <a:solidFill>
              <a:schemeClr val="accent3"/>
            </a:solidFill>
            <a:ln>
              <a:noFill/>
            </a:ln>
            <a:effectLst/>
          </c:spPr>
          <c:invertIfNegative val="0"/>
          <c:dLbls>
            <c:dLbl>
              <c:idx val="2"/>
              <c:tx>
                <c:rich>
                  <a:bodyPr/>
                  <a:lstStyle/>
                  <a:p>
                    <a:r>
                      <a:rPr lang="en-US"/>
                      <a:t>110</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45B-40F6-AF1B-9CB1FFFC44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13L</c:v>
                </c:pt>
                <c:pt idx="1">
                  <c:v>13R</c:v>
                </c:pt>
                <c:pt idx="2">
                  <c:v>31L</c:v>
                </c:pt>
                <c:pt idx="3">
                  <c:v>31R</c:v>
                </c:pt>
              </c:strCache>
            </c:strRef>
          </c:cat>
          <c:val>
            <c:numRef>
              <c:f>Sheet2!$B$5:$E$5</c:f>
              <c:numCache>
                <c:formatCode>0</c:formatCode>
                <c:ptCount val="4"/>
                <c:pt idx="2">
                  <c:v>110</c:v>
                </c:pt>
              </c:numCache>
            </c:numRef>
          </c:val>
          <c:extLst>
            <c:ext xmlns:c16="http://schemas.microsoft.com/office/drawing/2014/chart" uri="{C3380CC4-5D6E-409C-BE32-E72D297353CC}">
              <c16:uniqueId val="{00000002-371D-420C-A2BC-CEA04A739226}"/>
            </c:ext>
          </c:extLst>
        </c:ser>
        <c:ser>
          <c:idx val="3"/>
          <c:order val="3"/>
          <c:tx>
            <c:strRef>
              <c:f>Sheet2!$A$6</c:f>
              <c:strCache>
                <c:ptCount val="1"/>
                <c:pt idx="0">
                  <c:v>31R</c:v>
                </c:pt>
              </c:strCache>
            </c:strRef>
          </c:tx>
          <c:spPr>
            <a:solidFill>
              <a:schemeClr val="accent4"/>
            </a:solidFill>
            <a:ln>
              <a:noFill/>
            </a:ln>
            <a:effectLst/>
          </c:spPr>
          <c:invertIfNegative val="0"/>
          <c:dLbls>
            <c:dLbl>
              <c:idx val="3"/>
              <c:tx>
                <c:rich>
                  <a:bodyPr/>
                  <a:lstStyle/>
                  <a:p>
                    <a:r>
                      <a:rPr lang="en-US"/>
                      <a:t>78</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A45B-40F6-AF1B-9CB1FFFC44B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Sheet2!$B$2:$E$2</c:f>
              <c:strCache>
                <c:ptCount val="4"/>
                <c:pt idx="0">
                  <c:v>13L</c:v>
                </c:pt>
                <c:pt idx="1">
                  <c:v>13R</c:v>
                </c:pt>
                <c:pt idx="2">
                  <c:v>31L</c:v>
                </c:pt>
                <c:pt idx="3">
                  <c:v>31R</c:v>
                </c:pt>
              </c:strCache>
            </c:strRef>
          </c:cat>
          <c:val>
            <c:numRef>
              <c:f>Sheet2!$B$6:$E$6</c:f>
              <c:numCache>
                <c:formatCode>0</c:formatCode>
                <c:ptCount val="4"/>
                <c:pt idx="3">
                  <c:v>78</c:v>
                </c:pt>
              </c:numCache>
            </c:numRef>
          </c:val>
          <c:extLst>
            <c:ext xmlns:c16="http://schemas.microsoft.com/office/drawing/2014/chart" uri="{C3380CC4-5D6E-409C-BE32-E72D297353CC}">
              <c16:uniqueId val="{00000003-371D-420C-A2BC-CEA04A739226}"/>
            </c:ext>
          </c:extLst>
        </c:ser>
        <c:dLbls>
          <c:dLblPos val="ctr"/>
          <c:showLegendKey val="0"/>
          <c:showVal val="1"/>
          <c:showCatName val="0"/>
          <c:showSerName val="0"/>
          <c:showPercent val="0"/>
          <c:showBubbleSize val="0"/>
        </c:dLbls>
        <c:gapWidth val="150"/>
        <c:overlap val="100"/>
        <c:axId val="362047535"/>
        <c:axId val="362041711"/>
      </c:barChart>
      <c:catAx>
        <c:axId val="3620475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041711"/>
        <c:crosses val="autoZero"/>
        <c:auto val="1"/>
        <c:lblAlgn val="ctr"/>
        <c:lblOffset val="100"/>
        <c:noMultiLvlLbl val="0"/>
      </c:catAx>
      <c:valAx>
        <c:axId val="36204171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047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b="1" dirty="0"/>
              <a:t>Departures per Runway</a:t>
            </a: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0358705161854749E-2"/>
          <c:y val="0.16708333333333336"/>
          <c:w val="0.89019685039370078"/>
          <c:h val="0.61498432487605714"/>
        </c:manualLayout>
      </c:layout>
      <c:barChart>
        <c:barDir val="col"/>
        <c:grouping val="stacked"/>
        <c:varyColors val="0"/>
        <c:ser>
          <c:idx val="0"/>
          <c:order val="0"/>
          <c:tx>
            <c:strRef>
              <c:f>Sheet2!$G$3</c:f>
              <c:strCache>
                <c:ptCount val="1"/>
                <c:pt idx="0">
                  <c:v>13L</c:v>
                </c:pt>
              </c:strCache>
            </c:strRef>
          </c:tx>
          <c:spPr>
            <a:solidFill>
              <a:srgbClr val="4472C4">
                <a:lumMod val="20000"/>
                <a:lumOff val="8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Sheet2!$H$2:$K$2</c:f>
              <c:strCache>
                <c:ptCount val="4"/>
                <c:pt idx="0">
                  <c:v>13L</c:v>
                </c:pt>
                <c:pt idx="1">
                  <c:v>13R</c:v>
                </c:pt>
                <c:pt idx="2">
                  <c:v>31L</c:v>
                </c:pt>
                <c:pt idx="3">
                  <c:v>31R</c:v>
                </c:pt>
              </c:strCache>
            </c:strRef>
          </c:cat>
          <c:val>
            <c:numRef>
              <c:f>Sheet2!$H$3:$K$3</c:f>
              <c:numCache>
                <c:formatCode>General</c:formatCode>
                <c:ptCount val="4"/>
                <c:pt idx="0">
                  <c:v>404</c:v>
                </c:pt>
              </c:numCache>
            </c:numRef>
          </c:val>
          <c:extLst>
            <c:ext xmlns:c16="http://schemas.microsoft.com/office/drawing/2014/chart" uri="{C3380CC4-5D6E-409C-BE32-E72D297353CC}">
              <c16:uniqueId val="{00000000-1BB0-4A7C-B404-3B5DA3037347}"/>
            </c:ext>
          </c:extLst>
        </c:ser>
        <c:ser>
          <c:idx val="1"/>
          <c:order val="1"/>
          <c:tx>
            <c:strRef>
              <c:f>Sheet2!$G$4</c:f>
              <c:strCache>
                <c:ptCount val="1"/>
                <c:pt idx="0">
                  <c:v>13R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Sheet2!$H$2:$K$2</c:f>
              <c:strCache>
                <c:ptCount val="4"/>
                <c:pt idx="0">
                  <c:v>13L</c:v>
                </c:pt>
                <c:pt idx="1">
                  <c:v>13R</c:v>
                </c:pt>
                <c:pt idx="2">
                  <c:v>31L</c:v>
                </c:pt>
                <c:pt idx="3">
                  <c:v>31R</c:v>
                </c:pt>
              </c:strCache>
            </c:strRef>
          </c:cat>
          <c:val>
            <c:numRef>
              <c:f>Sheet2!$H$4:$K$4</c:f>
              <c:numCache>
                <c:formatCode>General</c:formatCode>
                <c:ptCount val="4"/>
                <c:pt idx="1">
                  <c:v>419</c:v>
                </c:pt>
              </c:numCache>
            </c:numRef>
          </c:val>
          <c:extLst>
            <c:ext xmlns:c16="http://schemas.microsoft.com/office/drawing/2014/chart" uri="{C3380CC4-5D6E-409C-BE32-E72D297353CC}">
              <c16:uniqueId val="{00000001-1BB0-4A7C-B404-3B5DA3037347}"/>
            </c:ext>
          </c:extLst>
        </c:ser>
        <c:ser>
          <c:idx val="2"/>
          <c:order val="2"/>
          <c:tx>
            <c:strRef>
              <c:f>Sheet2!$G$5</c:f>
              <c:strCache>
                <c:ptCount val="1"/>
                <c:pt idx="0">
                  <c:v>31L</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Sheet2!$H$2:$K$2</c:f>
              <c:strCache>
                <c:ptCount val="4"/>
                <c:pt idx="0">
                  <c:v>13L</c:v>
                </c:pt>
                <c:pt idx="1">
                  <c:v>13R</c:v>
                </c:pt>
                <c:pt idx="2">
                  <c:v>31L</c:v>
                </c:pt>
                <c:pt idx="3">
                  <c:v>31R</c:v>
                </c:pt>
              </c:strCache>
            </c:strRef>
          </c:cat>
          <c:val>
            <c:numRef>
              <c:f>Sheet2!$H$5:$K$5</c:f>
              <c:numCache>
                <c:formatCode>General</c:formatCode>
                <c:ptCount val="4"/>
                <c:pt idx="2">
                  <c:v>66</c:v>
                </c:pt>
              </c:numCache>
            </c:numRef>
          </c:val>
          <c:extLst>
            <c:ext xmlns:c16="http://schemas.microsoft.com/office/drawing/2014/chart" uri="{C3380CC4-5D6E-409C-BE32-E72D297353CC}">
              <c16:uniqueId val="{00000002-1BB0-4A7C-B404-3B5DA3037347}"/>
            </c:ext>
          </c:extLst>
        </c:ser>
        <c:ser>
          <c:idx val="3"/>
          <c:order val="3"/>
          <c:tx>
            <c:strRef>
              <c:f>Sheet2!$G$6</c:f>
              <c:strCache>
                <c:ptCount val="1"/>
                <c:pt idx="0">
                  <c:v>31R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Sheet2!$H$2:$K$2</c:f>
              <c:strCache>
                <c:ptCount val="4"/>
                <c:pt idx="0">
                  <c:v>13L</c:v>
                </c:pt>
                <c:pt idx="1">
                  <c:v>13R</c:v>
                </c:pt>
                <c:pt idx="2">
                  <c:v>31L</c:v>
                </c:pt>
                <c:pt idx="3">
                  <c:v>31R</c:v>
                </c:pt>
              </c:strCache>
            </c:strRef>
          </c:cat>
          <c:val>
            <c:numRef>
              <c:f>Sheet2!$H$6:$K$6</c:f>
              <c:numCache>
                <c:formatCode>General</c:formatCode>
                <c:ptCount val="4"/>
                <c:pt idx="3">
                  <c:v>66</c:v>
                </c:pt>
              </c:numCache>
            </c:numRef>
          </c:val>
          <c:extLst>
            <c:ext xmlns:c16="http://schemas.microsoft.com/office/drawing/2014/chart" uri="{C3380CC4-5D6E-409C-BE32-E72D297353CC}">
              <c16:uniqueId val="{00000003-1BB0-4A7C-B404-3B5DA3037347}"/>
            </c:ext>
          </c:extLst>
        </c:ser>
        <c:dLbls>
          <c:dLblPos val="ctr"/>
          <c:showLegendKey val="0"/>
          <c:showVal val="1"/>
          <c:showCatName val="0"/>
          <c:showSerName val="0"/>
          <c:showPercent val="0"/>
          <c:showBubbleSize val="0"/>
        </c:dLbls>
        <c:gapWidth val="150"/>
        <c:overlap val="100"/>
        <c:axId val="369016543"/>
        <c:axId val="369019039"/>
      </c:barChart>
      <c:catAx>
        <c:axId val="369016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019039"/>
        <c:crosses val="autoZero"/>
        <c:auto val="1"/>
        <c:lblAlgn val="ctr"/>
        <c:lblOffset val="100"/>
        <c:noMultiLvlLbl val="0"/>
      </c:catAx>
      <c:valAx>
        <c:axId val="3690190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901654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t>Total Operations</a:t>
            </a:r>
            <a:r>
              <a:rPr lang="en-US" sz="1800" b="1" baseline="0" dirty="0"/>
              <a:t> </a:t>
            </a:r>
            <a:endParaRPr lang="en-US" sz="1800" b="1" dirty="0"/>
          </a:p>
        </c:rich>
      </c:tx>
      <c:layout>
        <c:manualLayout>
          <c:xMode val="edge"/>
          <c:yMode val="edge"/>
          <c:x val="0.3414369318084855"/>
          <c:y val="8.463381620763496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rgbClr val="4472C4">
                  <a:lumMod val="20000"/>
                  <a:lumOff val="80000"/>
                </a:srgbClr>
              </a:solidFill>
              <a:ln w="19050">
                <a:solidFill>
                  <a:schemeClr val="lt1"/>
                </a:solidFill>
              </a:ln>
              <a:effectLst/>
            </c:spPr>
            <c:extLst>
              <c:ext xmlns:c16="http://schemas.microsoft.com/office/drawing/2014/chart" uri="{C3380CC4-5D6E-409C-BE32-E72D297353CC}">
                <c16:uniqueId val="{00000001-A6BD-4C96-9ADC-D8D19396465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6BD-4C96-9ADC-D8D193964657}"/>
              </c:ext>
            </c:extLst>
          </c:dPt>
          <c:dLbls>
            <c:dLbl>
              <c:idx val="0"/>
              <c:layout>
                <c:manualLayout>
                  <c:x val="-0.16119695355487679"/>
                  <c:y val="3.5233237864216657E-2"/>
                </c:manualLayout>
              </c:layout>
              <c:tx>
                <c:rich>
                  <a:bodyPr/>
                  <a:lstStyle/>
                  <a:p>
                    <a:r>
                      <a:rPr lang="en-US" sz="1200" dirty="0"/>
                      <a:t>1253,</a:t>
                    </a:r>
                    <a:r>
                      <a:rPr lang="en-US" sz="1200" baseline="0" dirty="0"/>
                      <a:t> </a:t>
                    </a:r>
                    <a:fld id="{4FDC33DF-F2AB-47B3-8706-32092C431458}" type="PERCENTAGE">
                      <a:rPr lang="en-US" sz="1200"/>
                      <a:pPr/>
                      <a:t>[PERCENTAGE]</a:t>
                    </a:fld>
                    <a:endParaRPr lang="en-US" sz="1200" baseline="0"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6BD-4C96-9ADC-D8D193964657}"/>
                </c:ext>
              </c:extLst>
            </c:dLbl>
            <c:dLbl>
              <c:idx val="1"/>
              <c:layout>
                <c:manualLayout>
                  <c:x val="0.16163965441819772"/>
                  <c:y val="3.0688247302420531E-2"/>
                </c:manualLayout>
              </c:layout>
              <c:tx>
                <c:rich>
                  <a:bodyPr/>
                  <a:lstStyle/>
                  <a:p>
                    <a:r>
                      <a:rPr lang="en-US" sz="1200" dirty="0"/>
                      <a:t>1116, </a:t>
                    </a:r>
                    <a:fld id="{83FE1AE8-9071-475D-8BC8-A3A52D3CC310}" type="PERCENTAGE">
                      <a:rPr lang="en-US" sz="1200"/>
                      <a:pPr/>
                      <a:t>[PERCENTAGE]</a:t>
                    </a:fld>
                    <a:endParaRPr lang="en-US" sz="1200" dirty="0"/>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6BD-4C96-9ADC-D8D19396465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Sheet2!$R$7:$S$7</c:f>
              <c:strCache>
                <c:ptCount val="2"/>
                <c:pt idx="0">
                  <c:v>13L/31R</c:v>
                </c:pt>
                <c:pt idx="1">
                  <c:v>13R/31L</c:v>
                </c:pt>
              </c:strCache>
            </c:strRef>
          </c:cat>
          <c:val>
            <c:numRef>
              <c:f>Sheet2!$R$8:$S$8</c:f>
              <c:numCache>
                <c:formatCode>General</c:formatCode>
                <c:ptCount val="2"/>
                <c:pt idx="0">
                  <c:v>1253</c:v>
                </c:pt>
                <c:pt idx="1">
                  <c:v>1116</c:v>
                </c:pt>
              </c:numCache>
            </c:numRef>
          </c:val>
          <c:extLst>
            <c:ext xmlns:c16="http://schemas.microsoft.com/office/drawing/2014/chart" uri="{C3380CC4-5D6E-409C-BE32-E72D297353CC}">
              <c16:uniqueId val="{00000004-A6BD-4C96-9ADC-D8D193964657}"/>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3823421497234165"/>
          <c:y val="0.45978277073688928"/>
          <c:w val="0.13017817656996999"/>
          <c:h val="0.1590809690658341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000000"/>
      </a:solid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E7904E-7FA9-4307-A371-25B00844CB8C}"/>
              </a:ext>
            </a:extLst>
          </p:cNvPr>
          <p:cNvSpPr>
            <a:spLocks noGrp="1"/>
          </p:cNvSpPr>
          <p:nvPr>
            <p:ph type="hdr" sz="quarter"/>
          </p:nvPr>
        </p:nvSpPr>
        <p:spPr>
          <a:xfrm>
            <a:off x="0" y="0"/>
            <a:ext cx="3011804" cy="462906"/>
          </a:xfrm>
          <a:prstGeom prst="rect">
            <a:avLst/>
          </a:prstGeom>
        </p:spPr>
        <p:txBody>
          <a:bodyPr vert="horz" lIns="90580" tIns="45290" rIns="90580" bIns="45290" rtlCol="0"/>
          <a:lstStyle>
            <a:lvl1pPr algn="l">
              <a:defRPr sz="1200"/>
            </a:lvl1pPr>
          </a:lstStyle>
          <a:p>
            <a:endParaRPr lang="en-US"/>
          </a:p>
        </p:txBody>
      </p:sp>
      <p:sp>
        <p:nvSpPr>
          <p:cNvPr id="3" name="Date Placeholder 2">
            <a:extLst>
              <a:ext uri="{FF2B5EF4-FFF2-40B4-BE49-F238E27FC236}">
                <a16:creationId xmlns:a16="http://schemas.microsoft.com/office/drawing/2014/main" id="{FCDD6B83-3090-4C41-B0CC-5D9EF89881C9}"/>
              </a:ext>
            </a:extLst>
          </p:cNvPr>
          <p:cNvSpPr>
            <a:spLocks noGrp="1"/>
          </p:cNvSpPr>
          <p:nvPr>
            <p:ph type="dt" sz="quarter" idx="1"/>
          </p:nvPr>
        </p:nvSpPr>
        <p:spPr>
          <a:xfrm>
            <a:off x="3936702" y="0"/>
            <a:ext cx="3011804" cy="462906"/>
          </a:xfrm>
          <a:prstGeom prst="rect">
            <a:avLst/>
          </a:prstGeom>
        </p:spPr>
        <p:txBody>
          <a:bodyPr vert="horz" lIns="90580" tIns="45290" rIns="90580" bIns="45290" rtlCol="0"/>
          <a:lstStyle>
            <a:lvl1pPr algn="r">
              <a:defRPr sz="1200"/>
            </a:lvl1pPr>
          </a:lstStyle>
          <a:p>
            <a:fld id="{7F4633E7-331B-412C-A266-60F711803CEA}" type="datetimeFigureOut">
              <a:rPr lang="en-US" smtClean="0"/>
              <a:t>10/12/2022</a:t>
            </a:fld>
            <a:endParaRPr lang="en-US"/>
          </a:p>
        </p:txBody>
      </p:sp>
      <p:sp>
        <p:nvSpPr>
          <p:cNvPr id="4" name="Footer Placeholder 3">
            <a:extLst>
              <a:ext uri="{FF2B5EF4-FFF2-40B4-BE49-F238E27FC236}">
                <a16:creationId xmlns:a16="http://schemas.microsoft.com/office/drawing/2014/main" id="{01B78A91-3BC7-4544-A26C-317A773DEC63}"/>
              </a:ext>
            </a:extLst>
          </p:cNvPr>
          <p:cNvSpPr>
            <a:spLocks noGrp="1"/>
          </p:cNvSpPr>
          <p:nvPr>
            <p:ph type="ftr" sz="quarter" idx="2"/>
          </p:nvPr>
        </p:nvSpPr>
        <p:spPr>
          <a:xfrm>
            <a:off x="0" y="8773170"/>
            <a:ext cx="3011804" cy="462906"/>
          </a:xfrm>
          <a:prstGeom prst="rect">
            <a:avLst/>
          </a:prstGeom>
        </p:spPr>
        <p:txBody>
          <a:bodyPr vert="horz" lIns="90580" tIns="45290" rIns="90580" bIns="4529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D03D72-30D6-4BC8-B829-1FBA04DF7A6E}"/>
              </a:ext>
            </a:extLst>
          </p:cNvPr>
          <p:cNvSpPr>
            <a:spLocks noGrp="1"/>
          </p:cNvSpPr>
          <p:nvPr>
            <p:ph type="sldNum" sz="quarter" idx="3"/>
          </p:nvPr>
        </p:nvSpPr>
        <p:spPr>
          <a:xfrm>
            <a:off x="3936702" y="8773170"/>
            <a:ext cx="3011804" cy="462906"/>
          </a:xfrm>
          <a:prstGeom prst="rect">
            <a:avLst/>
          </a:prstGeom>
        </p:spPr>
        <p:txBody>
          <a:bodyPr vert="horz" lIns="90580" tIns="45290" rIns="90580" bIns="45290" rtlCol="0" anchor="b"/>
          <a:lstStyle>
            <a:lvl1pPr algn="r">
              <a:defRPr sz="1200"/>
            </a:lvl1pPr>
          </a:lstStyle>
          <a:p>
            <a:fld id="{8980306A-ED22-4358-A900-836CD4542C01}" type="slidenum">
              <a:rPr lang="en-US" smtClean="0"/>
              <a:t>‹#›</a:t>
            </a:fld>
            <a:endParaRPr lang="en-US"/>
          </a:p>
        </p:txBody>
      </p:sp>
    </p:spTree>
    <p:extLst>
      <p:ext uri="{BB962C8B-B14F-4D97-AF65-F5344CB8AC3E}">
        <p14:creationId xmlns:p14="http://schemas.microsoft.com/office/powerpoint/2010/main" val="556684043"/>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5T20:14:17.589"/>
    </inkml:context>
    <inkml:brush xml:id="br0">
      <inkml:brushProperty name="width" value="0.025" units="cm"/>
      <inkml:brushProperty name="height" value="0.025" units="cm"/>
    </inkml:brush>
  </inkml:definitions>
  <inkml:trace contextRef="#ctx0" brushRef="#br0">0 0 24575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5T20:04:26.575"/>
    </inkml:context>
    <inkml:brush xml:id="br0">
      <inkml:brushProperty name="width" value="0.025" units="cm"/>
      <inkml:brushProperty name="height" value="0.025" units="cm"/>
    </inkml:brush>
  </inkml:definitions>
  <inkml:trace contextRef="#ctx0" brushRef="#br0">0 1 24575,'0'0'-8191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5T20:04:27.170"/>
    </inkml:context>
    <inkml:brush xml:id="br0">
      <inkml:brushProperty name="width" value="0.025" units="cm"/>
      <inkml:brushProperty name="height" value="0.025" units="cm"/>
    </inkml:brush>
  </inkml:definitions>
  <inkml:trace contextRef="#ctx0" brushRef="#br0">0 0 24575,'0'0'-8191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5T20:04:31.853"/>
    </inkml:context>
    <inkml:brush xml:id="br0">
      <inkml:brushProperty name="width" value="0.025" units="cm"/>
      <inkml:brushProperty name="height" value="0.025" units="cm"/>
    </inkml:brush>
  </inkml:definitions>
  <inkml:trace contextRef="#ctx0" brushRef="#br0">1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82" tIns="46241" rIns="92482" bIns="46241"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82" tIns="46241" rIns="92482" bIns="46241" rtlCol="0"/>
          <a:lstStyle>
            <a:lvl1pPr algn="r">
              <a:defRPr sz="1200"/>
            </a:lvl1pPr>
          </a:lstStyle>
          <a:p>
            <a:fld id="{7C01F32B-E49A-4B5E-8242-5ADD1BBB100E}" type="datetimeFigureOut">
              <a:rPr lang="en-US" smtClean="0"/>
              <a:t>10/12/2022</a:t>
            </a:fld>
            <a:endParaRPr lang="en-US"/>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82" tIns="46241" rIns="92482" bIns="46241" rtlCol="0" anchor="ctr"/>
          <a:lstStyle/>
          <a:p>
            <a:endParaRPr lang="en-US"/>
          </a:p>
        </p:txBody>
      </p:sp>
      <p:sp>
        <p:nvSpPr>
          <p:cNvPr id="5" name="Notes Placeholder 4"/>
          <p:cNvSpPr>
            <a:spLocks noGrp="1"/>
          </p:cNvSpPr>
          <p:nvPr>
            <p:ph type="body" sz="quarter" idx="3"/>
          </p:nvPr>
        </p:nvSpPr>
        <p:spPr>
          <a:xfrm>
            <a:off x="695008" y="4444861"/>
            <a:ext cx="5560060" cy="3636704"/>
          </a:xfrm>
          <a:prstGeom prst="rect">
            <a:avLst/>
          </a:prstGeom>
        </p:spPr>
        <p:txBody>
          <a:bodyPr vert="horz" lIns="92482" tIns="46241" rIns="92482" bIns="4624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82" tIns="46241" rIns="92482" bIns="46241"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82" tIns="46241" rIns="92482" bIns="46241" rtlCol="0" anchor="b"/>
          <a:lstStyle>
            <a:lvl1pPr algn="r">
              <a:defRPr sz="1200"/>
            </a:lvl1pPr>
          </a:lstStyle>
          <a:p>
            <a:fld id="{A0964EEA-BE24-418B-9A5C-FE28E984F38E}" type="slidenum">
              <a:rPr lang="en-US" smtClean="0"/>
              <a:t>‹#›</a:t>
            </a:fld>
            <a:endParaRPr lang="en-US"/>
          </a:p>
        </p:txBody>
      </p:sp>
    </p:spTree>
    <p:extLst>
      <p:ext uri="{BB962C8B-B14F-4D97-AF65-F5344CB8AC3E}">
        <p14:creationId xmlns:p14="http://schemas.microsoft.com/office/powerpoint/2010/main" val="9265660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a:t>
            </a:fld>
            <a:endParaRPr lang="en-US"/>
          </a:p>
        </p:txBody>
      </p:sp>
    </p:spTree>
    <p:extLst>
      <p:ext uri="{BB962C8B-B14F-4D97-AF65-F5344CB8AC3E}">
        <p14:creationId xmlns:p14="http://schemas.microsoft.com/office/powerpoint/2010/main" val="1169203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defTabSz="905805">
              <a:buFont typeface="Arial" panose="020B0604020202020204" pitchFamily="34" charset="0"/>
              <a:buChar char="•"/>
              <a:defRPr/>
            </a:pPr>
            <a:r>
              <a:rPr lang="en-US" dirty="0">
                <a:solidFill>
                  <a:schemeClr val="bg2">
                    <a:lumMod val="10000"/>
                  </a:schemeClr>
                </a:solidFill>
              </a:rPr>
              <a:t>The following map takes all the flight track data for the given time period and creates the radar density map</a:t>
            </a:r>
          </a:p>
          <a:p>
            <a:pPr marL="169838" indent="-169838" defTabSz="905805">
              <a:buFont typeface="Arial" panose="020B0604020202020204" pitchFamily="34" charset="0"/>
              <a:buChar char="•"/>
              <a:defRPr/>
            </a:pPr>
            <a:r>
              <a:rPr lang="en-US" dirty="0">
                <a:solidFill>
                  <a:schemeClr val="bg2">
                    <a:lumMod val="10000"/>
                  </a:schemeClr>
                </a:solidFill>
              </a:rPr>
              <a:t>Dark red in the middle of the picture shows the highest density of flight tracks over the runways. </a:t>
            </a:r>
          </a:p>
          <a:p>
            <a:pPr marL="169838" indent="-169838" defTabSz="905805">
              <a:buFont typeface="Arial" panose="020B0604020202020204" pitchFamily="34" charset="0"/>
              <a:buChar char="•"/>
              <a:defRPr/>
            </a:pPr>
            <a:r>
              <a:rPr lang="en-US" dirty="0">
                <a:solidFill>
                  <a:schemeClr val="bg2">
                    <a:lumMod val="10000"/>
                  </a:schemeClr>
                </a:solidFill>
              </a:rPr>
              <a:t>The colors gradually move out to blue as the least dense.</a:t>
            </a:r>
          </a:p>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11</a:t>
            </a:fld>
            <a:endParaRPr lang="en-US"/>
          </a:p>
        </p:txBody>
      </p:sp>
    </p:spTree>
    <p:extLst>
      <p:ext uri="{BB962C8B-B14F-4D97-AF65-F5344CB8AC3E}">
        <p14:creationId xmlns:p14="http://schemas.microsoft.com/office/powerpoint/2010/main" val="3047860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anose="020B0604020202020204" pitchFamily="34" charset="0"/>
              <a:buChar char="•"/>
            </a:pPr>
            <a:r>
              <a:rPr lang="en-US" dirty="0">
                <a:solidFill>
                  <a:srgbClr val="000000"/>
                </a:solidFill>
              </a:rPr>
              <a:t>Casper airport solution is an advance NOM system that City of Dallas is utilizing</a:t>
            </a:r>
          </a:p>
          <a:p>
            <a:pPr marL="622741" lvl="1" indent="-169838">
              <a:buFont typeface="Arial" panose="020B0604020202020204" pitchFamily="34" charset="0"/>
              <a:buChar char="•"/>
            </a:pPr>
            <a:r>
              <a:rPr lang="en-US" dirty="0">
                <a:solidFill>
                  <a:srgbClr val="000000"/>
                </a:solidFill>
              </a:rPr>
              <a:t>The system is comprised of 4 fixed noise monitors in the community.</a:t>
            </a:r>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12</a:t>
            </a:fld>
            <a:endParaRPr lang="en-US"/>
          </a:p>
        </p:txBody>
      </p:sp>
    </p:spTree>
    <p:extLst>
      <p:ext uri="{BB962C8B-B14F-4D97-AF65-F5344CB8AC3E}">
        <p14:creationId xmlns:p14="http://schemas.microsoft.com/office/powerpoint/2010/main" val="434861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964EEA-BE24-418B-9A5C-FE28E984F38E}" type="slidenum">
              <a:rPr lang="en-US" smtClean="0"/>
              <a:t>13</a:t>
            </a:fld>
            <a:endParaRPr lang="en-US"/>
          </a:p>
        </p:txBody>
      </p:sp>
    </p:spTree>
    <p:extLst>
      <p:ext uri="{BB962C8B-B14F-4D97-AF65-F5344CB8AC3E}">
        <p14:creationId xmlns:p14="http://schemas.microsoft.com/office/powerpoint/2010/main" val="13549538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38" indent="-169838">
              <a:buFont typeface="Arial" panose="020B0604020202020204" pitchFamily="34" charset="0"/>
              <a:buChar char="•"/>
            </a:pPr>
            <a:r>
              <a:rPr lang="en-US" dirty="0">
                <a:solidFill>
                  <a:schemeClr val="bg2">
                    <a:lumMod val="10000"/>
                  </a:schemeClr>
                </a:solidFill>
              </a:rPr>
              <a:t>The public can view flights to and from Dallas Love Field Airport, Dallas Executive Airport as well as any transitional air traffic through the region</a:t>
            </a:r>
          </a:p>
          <a:p>
            <a:endParaRPr lang="en-US" dirty="0">
              <a:solidFill>
                <a:schemeClr val="bg2">
                  <a:lumMod val="10000"/>
                </a:schemeClr>
              </a:solidFill>
            </a:endParaRPr>
          </a:p>
          <a:p>
            <a:pPr marL="169838" indent="-169838">
              <a:buFont typeface="Arial" panose="020B0604020202020204" pitchFamily="34" charset="0"/>
              <a:buChar char="•"/>
            </a:pPr>
            <a:r>
              <a:rPr lang="en-US" dirty="0">
                <a:solidFill>
                  <a:schemeClr val="bg2">
                    <a:lumMod val="10000"/>
                  </a:schemeClr>
                </a:solidFill>
              </a:rPr>
              <a:t>The public can link specific flights to their noise complaints, that in turn provide accurate information to the noise specialist.</a:t>
            </a:r>
          </a:p>
          <a:p>
            <a:pPr marL="169838" indent="-169838">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defTabSz="905805">
              <a:defRPr/>
            </a:pPr>
            <a:fld id="{A0964EEA-BE24-418B-9A5C-FE28E984F38E}" type="slidenum">
              <a:rPr lang="en-US">
                <a:solidFill>
                  <a:prstClr val="black"/>
                </a:solidFill>
                <a:latin typeface="Calibri" panose="020F0502020204030204"/>
              </a:rPr>
              <a:pPr defTabSz="905805">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2422244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15</a:t>
            </a:fld>
            <a:endParaRPr lang="en-US"/>
          </a:p>
        </p:txBody>
      </p:sp>
    </p:spTree>
    <p:extLst>
      <p:ext uri="{BB962C8B-B14F-4D97-AF65-F5344CB8AC3E}">
        <p14:creationId xmlns:p14="http://schemas.microsoft.com/office/powerpoint/2010/main" val="9166300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97D87-D6BE-4950-9382-6780CB431266}" type="slidenum">
              <a:rPr lang="en-US" smtClean="0"/>
              <a:t>16</a:t>
            </a:fld>
            <a:endParaRPr lang="en-US" dirty="0"/>
          </a:p>
        </p:txBody>
      </p:sp>
    </p:spTree>
    <p:extLst>
      <p:ext uri="{BB962C8B-B14F-4D97-AF65-F5344CB8AC3E}">
        <p14:creationId xmlns:p14="http://schemas.microsoft.com/office/powerpoint/2010/main" val="1227904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17</a:t>
            </a:fld>
            <a:endParaRPr lang="en-US"/>
          </a:p>
        </p:txBody>
      </p:sp>
    </p:spTree>
    <p:extLst>
      <p:ext uri="{BB962C8B-B14F-4D97-AF65-F5344CB8AC3E}">
        <p14:creationId xmlns:p14="http://schemas.microsoft.com/office/powerpoint/2010/main" val="3972041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18</a:t>
            </a:fld>
            <a:endParaRPr lang="en-US"/>
          </a:p>
        </p:txBody>
      </p:sp>
    </p:spTree>
    <p:extLst>
      <p:ext uri="{BB962C8B-B14F-4D97-AF65-F5344CB8AC3E}">
        <p14:creationId xmlns:p14="http://schemas.microsoft.com/office/powerpoint/2010/main" val="1373126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97D87-D6BE-4950-9382-6780CB431266}" type="slidenum">
              <a:rPr lang="en-US" smtClean="0"/>
              <a:t>20</a:t>
            </a:fld>
            <a:endParaRPr lang="en-US" dirty="0"/>
          </a:p>
        </p:txBody>
      </p:sp>
    </p:spTree>
    <p:extLst>
      <p:ext uri="{BB962C8B-B14F-4D97-AF65-F5344CB8AC3E}">
        <p14:creationId xmlns:p14="http://schemas.microsoft.com/office/powerpoint/2010/main" val="12393160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97D87-D6BE-4950-9382-6780CB431266}" type="slidenum">
              <a:rPr lang="en-US" smtClean="0"/>
              <a:t>21</a:t>
            </a:fld>
            <a:endParaRPr lang="en-US" dirty="0"/>
          </a:p>
        </p:txBody>
      </p:sp>
    </p:spTree>
    <p:extLst>
      <p:ext uri="{BB962C8B-B14F-4D97-AF65-F5344CB8AC3E}">
        <p14:creationId xmlns:p14="http://schemas.microsoft.com/office/powerpoint/2010/main" val="1653326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964EEA-BE24-418B-9A5C-FE28E984F38E}" type="slidenum">
              <a:rPr lang="en-US" smtClean="0"/>
              <a:t>2</a:t>
            </a:fld>
            <a:endParaRPr lang="en-US"/>
          </a:p>
        </p:txBody>
      </p:sp>
    </p:spTree>
    <p:extLst>
      <p:ext uri="{BB962C8B-B14F-4D97-AF65-F5344CB8AC3E}">
        <p14:creationId xmlns:p14="http://schemas.microsoft.com/office/powerpoint/2010/main" val="62799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597D87-D6BE-4950-9382-6780CB431266}" type="slidenum">
              <a:rPr lang="en-US" smtClean="0"/>
              <a:t>3</a:t>
            </a:fld>
            <a:endParaRPr lang="en-US" dirty="0"/>
          </a:p>
        </p:txBody>
      </p:sp>
    </p:spTree>
    <p:extLst>
      <p:ext uri="{BB962C8B-B14F-4D97-AF65-F5344CB8AC3E}">
        <p14:creationId xmlns:p14="http://schemas.microsoft.com/office/powerpoint/2010/main" val="4167212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4</a:t>
            </a:fld>
            <a:endParaRPr lang="en-US"/>
          </a:p>
        </p:txBody>
      </p:sp>
    </p:spTree>
    <p:extLst>
      <p:ext uri="{BB962C8B-B14F-4D97-AF65-F5344CB8AC3E}">
        <p14:creationId xmlns:p14="http://schemas.microsoft.com/office/powerpoint/2010/main" val="216265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5</a:t>
            </a:fld>
            <a:endParaRPr lang="en-US"/>
          </a:p>
        </p:txBody>
      </p:sp>
    </p:spTree>
    <p:extLst>
      <p:ext uri="{BB962C8B-B14F-4D97-AF65-F5344CB8AC3E}">
        <p14:creationId xmlns:p14="http://schemas.microsoft.com/office/powerpoint/2010/main" val="4267723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7</a:t>
            </a:fld>
            <a:endParaRPr lang="en-US"/>
          </a:p>
        </p:txBody>
      </p:sp>
    </p:spTree>
    <p:extLst>
      <p:ext uri="{BB962C8B-B14F-4D97-AF65-F5344CB8AC3E}">
        <p14:creationId xmlns:p14="http://schemas.microsoft.com/office/powerpoint/2010/main" val="1125066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8</a:t>
            </a:fld>
            <a:endParaRPr lang="en-US"/>
          </a:p>
        </p:txBody>
      </p:sp>
    </p:spTree>
    <p:extLst>
      <p:ext uri="{BB962C8B-B14F-4D97-AF65-F5344CB8AC3E}">
        <p14:creationId xmlns:p14="http://schemas.microsoft.com/office/powerpoint/2010/main" val="983007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9</a:t>
            </a:fld>
            <a:endParaRPr lang="en-US"/>
          </a:p>
        </p:txBody>
      </p:sp>
    </p:spTree>
    <p:extLst>
      <p:ext uri="{BB962C8B-B14F-4D97-AF65-F5344CB8AC3E}">
        <p14:creationId xmlns:p14="http://schemas.microsoft.com/office/powerpoint/2010/main" val="22089933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964EEA-BE24-418B-9A5C-FE28E984F38E}" type="slidenum">
              <a:rPr lang="en-US" smtClean="0"/>
              <a:t>10</a:t>
            </a:fld>
            <a:endParaRPr lang="en-US"/>
          </a:p>
        </p:txBody>
      </p:sp>
    </p:spTree>
    <p:extLst>
      <p:ext uri="{BB962C8B-B14F-4D97-AF65-F5344CB8AC3E}">
        <p14:creationId xmlns:p14="http://schemas.microsoft.com/office/powerpoint/2010/main" val="270664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5.png"/><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5.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1.emf"/><Relationship Id="rId4" Type="http://schemas.openxmlformats.org/officeDocument/2006/relationships/oleObject" Target="../embeddings/oleObject6.bin"/></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8D50-34E9-411F-9363-EC9BBB44A5F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BAEF74D-600C-4DD9-BAD5-0E4F2C5346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30C256-6EC7-4813-ACC1-08D12790117A}"/>
              </a:ext>
            </a:extLst>
          </p:cNvPr>
          <p:cNvSpPr>
            <a:spLocks noGrp="1"/>
          </p:cNvSpPr>
          <p:nvPr>
            <p:ph type="dt" sz="half" idx="10"/>
          </p:nvPr>
        </p:nvSpPr>
        <p:spPr/>
        <p:txBody>
          <a:bodyPr/>
          <a:lstStyle/>
          <a:p>
            <a:fld id="{8DB300CC-4DDA-4BB1-9222-7F2E49EF602A}" type="datetime1">
              <a:rPr lang="en-US" smtClean="0"/>
              <a:t>10/12/2022</a:t>
            </a:fld>
            <a:endParaRPr lang="en-US"/>
          </a:p>
        </p:txBody>
      </p:sp>
      <p:sp>
        <p:nvSpPr>
          <p:cNvPr id="5" name="Footer Placeholder 4">
            <a:extLst>
              <a:ext uri="{FF2B5EF4-FFF2-40B4-BE49-F238E27FC236}">
                <a16:creationId xmlns:a16="http://schemas.microsoft.com/office/drawing/2014/main" id="{259D0F8B-769D-4EBB-880C-C5A0D489D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07223C-ABB6-47CF-A9A2-2F6766566824}"/>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585733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08878-F5DF-463C-AD53-596DF46263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D4A03-C805-4E28-8B12-5A6E279132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8B4D2-3A2E-4600-9FC0-52EE57BB62E6}"/>
              </a:ext>
            </a:extLst>
          </p:cNvPr>
          <p:cNvSpPr>
            <a:spLocks noGrp="1"/>
          </p:cNvSpPr>
          <p:nvPr>
            <p:ph type="dt" sz="half" idx="10"/>
          </p:nvPr>
        </p:nvSpPr>
        <p:spPr/>
        <p:txBody>
          <a:bodyPr/>
          <a:lstStyle/>
          <a:p>
            <a:fld id="{C240EF23-3BBE-4C66-B2D1-494BACDC5269}" type="datetime1">
              <a:rPr lang="en-US" smtClean="0"/>
              <a:t>10/12/2022</a:t>
            </a:fld>
            <a:endParaRPr lang="en-US"/>
          </a:p>
        </p:txBody>
      </p:sp>
      <p:sp>
        <p:nvSpPr>
          <p:cNvPr id="5" name="Footer Placeholder 4">
            <a:extLst>
              <a:ext uri="{FF2B5EF4-FFF2-40B4-BE49-F238E27FC236}">
                <a16:creationId xmlns:a16="http://schemas.microsoft.com/office/drawing/2014/main" id="{29541DA6-AACB-4AB2-82D9-25220929A7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3B8B2-0841-49B1-861D-1EE947CC495C}"/>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549058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D2D0CC-80A0-4AAD-880E-A96509AA5F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58EC2C-80C3-417D-85C8-FEE8C3EC59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8472CD-2074-4222-8D77-8103BA5037CA}"/>
              </a:ext>
            </a:extLst>
          </p:cNvPr>
          <p:cNvSpPr>
            <a:spLocks noGrp="1"/>
          </p:cNvSpPr>
          <p:nvPr>
            <p:ph type="dt" sz="half" idx="10"/>
          </p:nvPr>
        </p:nvSpPr>
        <p:spPr/>
        <p:txBody>
          <a:bodyPr/>
          <a:lstStyle/>
          <a:p>
            <a:fld id="{A24AAFA5-5C9A-4B56-A318-58F5E86839A8}" type="datetime1">
              <a:rPr lang="en-US" smtClean="0"/>
              <a:t>10/12/2022</a:t>
            </a:fld>
            <a:endParaRPr lang="en-US"/>
          </a:p>
        </p:txBody>
      </p:sp>
      <p:sp>
        <p:nvSpPr>
          <p:cNvPr id="5" name="Footer Placeholder 4">
            <a:extLst>
              <a:ext uri="{FF2B5EF4-FFF2-40B4-BE49-F238E27FC236}">
                <a16:creationId xmlns:a16="http://schemas.microsoft.com/office/drawing/2014/main" id="{E8DD1524-4F95-40D0-BB28-41D3AE01B4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C93E2-E03A-4571-B6A2-06809F42D863}"/>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861507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4396" y="5555833"/>
            <a:ext cx="10711939" cy="1002197"/>
          </a:xfrm>
        </p:spPr>
        <p:txBody>
          <a:bodyPr anchor="t">
            <a:noAutofit/>
          </a:bodyPr>
          <a:lstStyle>
            <a:lvl1pPr marL="0" indent="0">
              <a:lnSpc>
                <a:spcPct val="88000"/>
              </a:lnSpc>
              <a:spcBef>
                <a:spcPts val="0"/>
              </a:spcBef>
              <a:buNone/>
              <a:defRPr sz="2800" b="1" baseline="0">
                <a:solidFill>
                  <a:schemeClr val="accent4"/>
                </a:solidFill>
              </a:defRPr>
            </a:lvl1pPr>
            <a:lvl2pPr marL="0" indent="0">
              <a:lnSpc>
                <a:spcPct val="88000"/>
              </a:lnSpc>
              <a:spcBef>
                <a:spcPts val="0"/>
              </a:spcBef>
              <a:buNone/>
              <a:defRPr sz="2800" baseline="0">
                <a:solidFill>
                  <a:schemeClr val="accent4"/>
                </a:solidFill>
              </a:defRPr>
            </a:lvl2pPr>
            <a:lvl3pPr marL="0" indent="0">
              <a:lnSpc>
                <a:spcPct val="88000"/>
              </a:lnSpc>
              <a:spcBef>
                <a:spcPts val="0"/>
              </a:spcBef>
              <a:buNone/>
              <a:defRPr sz="1800" baseline="0">
                <a:solidFill>
                  <a:schemeClr val="accent4"/>
                </a:solidFill>
              </a:defRPr>
            </a:lvl3pPr>
            <a:lvl4pPr marL="509613" indent="0">
              <a:buNone/>
              <a:defRPr/>
            </a:lvl4pPr>
            <a:lvl5pPr marL="690598" indent="0">
              <a:buNone/>
              <a:defRPr/>
            </a:lvl5pPr>
          </a:lstStyle>
          <a:p>
            <a:pPr lvl="0"/>
            <a:r>
              <a:rPr lang="en-US" dirty="0"/>
              <a:t>Title</a:t>
            </a:r>
          </a:p>
          <a:p>
            <a:pPr lvl="1"/>
            <a:r>
              <a:rPr lang="en-US" dirty="0"/>
              <a:t>Subtitle</a:t>
            </a:r>
          </a:p>
          <a:p>
            <a:pPr lvl="2"/>
            <a:r>
              <a:rPr lang="en-US" dirty="0"/>
              <a:t>Month DD, YYYY</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5"/>
            <a:ext cx="12192000" cy="6099048"/>
          </a:xfrm>
          <a:prstGeom prst="rect">
            <a:avLst/>
          </a:prstGeom>
        </p:spPr>
      </p:pic>
    </p:spTree>
    <p:extLst>
      <p:ext uri="{BB962C8B-B14F-4D97-AF65-F5344CB8AC3E}">
        <p14:creationId xmlns:p14="http://schemas.microsoft.com/office/powerpoint/2010/main" val="2846129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nvPr>
        </p:nvGraphicFramePr>
        <p:xfrm>
          <a:off x="2122" y="1590"/>
          <a:ext cx="2116" cy="1587"/>
        </p:xfrm>
        <a:graphic>
          <a:graphicData uri="http://schemas.openxmlformats.org/presentationml/2006/ole">
            <mc:AlternateContent xmlns:mc="http://schemas.openxmlformats.org/markup-compatibility/2006">
              <mc:Choice xmlns:v="urn:schemas-microsoft-com:vml" Requires="v">
                <p:oleObj spid="_x0000_s2145" name="think-cell Slide" r:id="rId4" imgW="270" imgH="270" progId="TCLayout.ActiveDocument.1">
                  <p:embed/>
                </p:oleObj>
              </mc:Choice>
              <mc:Fallback>
                <p:oleObj name="think-cell Slide" r:id="rId4" imgW="270" imgH="270" progId="TCLayout.ActiveDocument.1">
                  <p:embed/>
                  <p:pic>
                    <p:nvPicPr>
                      <p:cNvPr id="4" name="Object 3" hidden="1"/>
                      <p:cNvPicPr/>
                      <p:nvPr/>
                    </p:nvPicPr>
                    <p:blipFill>
                      <a:blip r:embed="rId5"/>
                      <a:stretch>
                        <a:fillRect/>
                      </a:stretch>
                    </p:blipFill>
                    <p:spPr>
                      <a:xfrm>
                        <a:off x="2122" y="1590"/>
                        <a:ext cx="2116" cy="1587"/>
                      </a:xfrm>
                      <a:prstGeom prst="rect">
                        <a:avLst/>
                      </a:prstGeom>
                    </p:spPr>
                  </p:pic>
                </p:oleObj>
              </mc:Fallback>
            </mc:AlternateContent>
          </a:graphicData>
        </a:graphic>
      </p:graphicFrame>
      <p:sp>
        <p:nvSpPr>
          <p:cNvPr id="7" name="Date Placeholder 3"/>
          <p:cNvSpPr txBox="1">
            <a:spLocks/>
          </p:cNvSpPr>
          <p:nvPr userDrawn="1"/>
        </p:nvSpPr>
        <p:spPr>
          <a:xfrm>
            <a:off x="467789" y="6542762"/>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chemeClr val="accent4"/>
                </a:solidFill>
              </a:rPr>
              <a:t>Proprietary &amp; Confidential</a:t>
            </a:r>
          </a:p>
        </p:txBody>
      </p:sp>
      <p:sp>
        <p:nvSpPr>
          <p:cNvPr id="9" name="Slide Number Placeholder 5"/>
          <p:cNvSpPr txBox="1">
            <a:spLocks/>
          </p:cNvSpPr>
          <p:nvPr userDrawn="1"/>
        </p:nvSpPr>
        <p:spPr>
          <a:xfrm>
            <a:off x="467783" y="6368854"/>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chemeClr val="accent4"/>
                </a:solidFill>
              </a:rPr>
              <a:t>Page </a:t>
            </a:r>
            <a:fld id="{50C6FCF5-5946-4146-A67F-21AD3F2F73BB}" type="slidenum">
              <a:rPr lang="en-US" sz="1050" smtClean="0">
                <a:solidFill>
                  <a:schemeClr val="accent4"/>
                </a:solidFill>
              </a:rPr>
              <a:pPr algn="l"/>
              <a:t>‹#›</a:t>
            </a:fld>
            <a:endParaRPr lang="en-US" sz="1050" dirty="0">
              <a:solidFill>
                <a:schemeClr val="accent4"/>
              </a:solidFill>
            </a:endParaRPr>
          </a:p>
        </p:txBody>
      </p:sp>
      <p:sp>
        <p:nvSpPr>
          <p:cNvPr id="11" name="Text Placeholder 2"/>
          <p:cNvSpPr>
            <a:spLocks noGrp="1"/>
          </p:cNvSpPr>
          <p:nvPr userDrawn="1">
            <p:ph idx="1"/>
          </p:nvPr>
        </p:nvSpPr>
        <p:spPr>
          <a:xfrm>
            <a:off x="467789" y="1183343"/>
            <a:ext cx="11248729"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userDrawn="1">
            <p:ph type="title"/>
          </p:nvPr>
        </p:nvSpPr>
        <p:spPr>
          <a:xfrm>
            <a:off x="463296" y="402336"/>
            <a:ext cx="11253216" cy="404488"/>
          </a:xfrm>
          <a:prstGeom prst="rect">
            <a:avLst/>
          </a:prstGeom>
        </p:spPr>
        <p:txBody>
          <a:bodyPr vert="horz" lIns="0" tIns="0" rIns="0" bIns="0" rtlCol="0" anchor="t">
            <a:noAutofit/>
          </a:bodyPr>
          <a:lstStyle/>
          <a:p>
            <a:r>
              <a:rPr lang="en-US"/>
              <a:t>Click to edit Master title style</a:t>
            </a:r>
            <a:endParaRPr lang="en-US" dirty="0"/>
          </a:p>
        </p:txBody>
      </p:sp>
      <p:pic>
        <p:nvPicPr>
          <p:cNvPr id="2" name="Picture 1"/>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pic>
        <p:nvPicPr>
          <p:cNvPr id="3" name="Picture 2"/>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Tree>
    <p:extLst>
      <p:ext uri="{BB962C8B-B14F-4D97-AF65-F5344CB8AC3E}">
        <p14:creationId xmlns:p14="http://schemas.microsoft.com/office/powerpoint/2010/main" val="2936630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4" name="Date Placeholder 3"/>
          <p:cNvSpPr txBox="1">
            <a:spLocks/>
          </p:cNvSpPr>
          <p:nvPr userDrawn="1"/>
        </p:nvSpPr>
        <p:spPr>
          <a:xfrm>
            <a:off x="467789" y="6542762"/>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chemeClr val="accent4"/>
                </a:solidFill>
              </a:rPr>
              <a:t>Proprietary &amp; Confidential</a:t>
            </a:r>
          </a:p>
        </p:txBody>
      </p:sp>
      <p:sp>
        <p:nvSpPr>
          <p:cNvPr id="15" name="Slide Number Placeholder 5"/>
          <p:cNvSpPr txBox="1">
            <a:spLocks/>
          </p:cNvSpPr>
          <p:nvPr userDrawn="1"/>
        </p:nvSpPr>
        <p:spPr>
          <a:xfrm>
            <a:off x="467783" y="6368854"/>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chemeClr val="accent4"/>
                </a:solidFill>
              </a:rPr>
              <a:t>Page </a:t>
            </a:r>
            <a:fld id="{50C6FCF5-5946-4146-A67F-21AD3F2F73BB}" type="slidenum">
              <a:rPr lang="en-US" sz="1050" smtClean="0">
                <a:solidFill>
                  <a:schemeClr val="accent4"/>
                </a:solidFill>
              </a:rPr>
              <a:pPr algn="l"/>
              <a:t>‹#›</a:t>
            </a:fld>
            <a:endParaRPr lang="en-US" sz="1050" dirty="0">
              <a:solidFill>
                <a:schemeClr val="accent4"/>
              </a:solidFill>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10" name="Title Placeholder 1"/>
          <p:cNvSpPr>
            <a:spLocks noGrp="1"/>
          </p:cNvSpPr>
          <p:nvPr>
            <p:ph type="title"/>
          </p:nvPr>
        </p:nvSpPr>
        <p:spPr>
          <a:xfrm>
            <a:off x="463296" y="402336"/>
            <a:ext cx="11253216" cy="404488"/>
          </a:xfrm>
          <a:prstGeom prst="rect">
            <a:avLst/>
          </a:prstGeom>
        </p:spPr>
        <p:txBody>
          <a:bodyPr vert="horz" lIns="0" tIns="0" rIns="0" bIns="0" rtlCol="0" anchor="t">
            <a:noAutofit/>
          </a:bodyPr>
          <a:lstStyle/>
          <a:p>
            <a:r>
              <a:rPr lang="en-US"/>
              <a:t>Click to edit Master title style</a:t>
            </a:r>
            <a:endParaRPr lang="en-US" dirty="0"/>
          </a:p>
        </p:txBody>
      </p:sp>
      <p:sp>
        <p:nvSpPr>
          <p:cNvPr id="11" name="Text Placeholder 2"/>
          <p:cNvSpPr>
            <a:spLocks noGrp="1"/>
          </p:cNvSpPr>
          <p:nvPr>
            <p:ph idx="1"/>
          </p:nvPr>
        </p:nvSpPr>
        <p:spPr>
          <a:xfrm>
            <a:off x="467784" y="1183343"/>
            <a:ext cx="5327003"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6391901" y="1183343"/>
            <a:ext cx="5327003"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63372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2122" y="1590"/>
          <a:ext cx="2116" cy="1587"/>
        </p:xfrm>
        <a:graphic>
          <a:graphicData uri="http://schemas.openxmlformats.org/presentationml/2006/ole">
            <mc:AlternateContent xmlns:mc="http://schemas.openxmlformats.org/markup-compatibility/2006">
              <mc:Choice xmlns:v="urn:schemas-microsoft-com:vml" Requires="v">
                <p:oleObj spid="_x0000_s3169"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2122" y="1590"/>
                        <a:ext cx="2116" cy="1587"/>
                      </a:xfrm>
                      <a:prstGeom prst="rect">
                        <a:avLst/>
                      </a:prstGeom>
                    </p:spPr>
                  </p:pic>
                </p:oleObj>
              </mc:Fallback>
            </mc:AlternateContent>
          </a:graphicData>
        </a:graphic>
      </p:graphicFrame>
      <p:pic>
        <p:nvPicPr>
          <p:cNvPr id="8" name="Picture 7"/>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6" name="Date Placeholder 3"/>
          <p:cNvSpPr txBox="1">
            <a:spLocks/>
          </p:cNvSpPr>
          <p:nvPr userDrawn="1"/>
        </p:nvSpPr>
        <p:spPr>
          <a:xfrm>
            <a:off x="467789" y="6542762"/>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chemeClr val="accent4"/>
                </a:solidFill>
              </a:rPr>
              <a:t>Proprietary &amp; Confidential</a:t>
            </a:r>
          </a:p>
        </p:txBody>
      </p:sp>
      <p:sp>
        <p:nvSpPr>
          <p:cNvPr id="17" name="Slide Number Placeholder 5"/>
          <p:cNvSpPr txBox="1">
            <a:spLocks/>
          </p:cNvSpPr>
          <p:nvPr userDrawn="1"/>
        </p:nvSpPr>
        <p:spPr>
          <a:xfrm>
            <a:off x="467783" y="6368854"/>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chemeClr val="accent4"/>
                </a:solidFill>
              </a:rPr>
              <a:t>Page </a:t>
            </a:r>
            <a:fld id="{50C6FCF5-5946-4146-A67F-21AD3F2F73BB}" type="slidenum">
              <a:rPr lang="en-US" sz="1050" smtClean="0">
                <a:solidFill>
                  <a:schemeClr val="accent4"/>
                </a:solidFill>
              </a:rPr>
              <a:pPr algn="l"/>
              <a:t>‹#›</a:t>
            </a:fld>
            <a:endParaRPr lang="en-US" sz="1050" dirty="0">
              <a:solidFill>
                <a:schemeClr val="accent4"/>
              </a:solidFill>
            </a:endParaRPr>
          </a:p>
        </p:txBody>
      </p:sp>
      <p:pic>
        <p:nvPicPr>
          <p:cNvPr id="18" name="Picture 17"/>
          <p:cNvPicPr>
            <a:picLocks noChangeAspect="1"/>
          </p:cNvPicPr>
          <p:nvPr userDrawn="1"/>
        </p:nvPicPr>
        <p:blipFill>
          <a:blip r:embed="rId7"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7" name="Title Placeholder 1"/>
          <p:cNvSpPr>
            <a:spLocks noGrp="1"/>
          </p:cNvSpPr>
          <p:nvPr>
            <p:ph type="title"/>
          </p:nvPr>
        </p:nvSpPr>
        <p:spPr>
          <a:xfrm>
            <a:off x="463296" y="402336"/>
            <a:ext cx="11253216" cy="404488"/>
          </a:xfrm>
          <a:prstGeom prst="rect">
            <a:avLst/>
          </a:prstGeom>
        </p:spPr>
        <p:txBody>
          <a:bodyPr vert="horz" lIns="0" tIns="0"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8804144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ectionTitle"/>
          <p:cNvSpPr>
            <a:spLocks noGrp="1"/>
          </p:cNvSpPr>
          <p:nvPr>
            <p:ph type="body" sz="quarter" idx="11"/>
          </p:nvPr>
        </p:nvSpPr>
        <p:spPr>
          <a:xfrm>
            <a:off x="4114048" y="2934392"/>
            <a:ext cx="7602464" cy="914400"/>
          </a:xfrm>
        </p:spPr>
        <p:txBody>
          <a:bodyPr>
            <a:noAutofit/>
          </a:bodyPr>
          <a:lstStyle>
            <a:lvl1pPr marL="0" indent="0">
              <a:spcBef>
                <a:spcPts val="0"/>
              </a:spcBef>
              <a:buNone/>
              <a:defRPr sz="2800" b="1">
                <a:solidFill>
                  <a:schemeClr val="accent1"/>
                </a:solidFill>
              </a:defRPr>
            </a:lvl1pPr>
            <a:lvl2pPr marL="0" indent="0">
              <a:spcBef>
                <a:spcPts val="0"/>
              </a:spcBef>
              <a:buNone/>
              <a:defRPr sz="1800" baseline="0">
                <a:solidFill>
                  <a:schemeClr val="accent1"/>
                </a:solidFill>
              </a:defRPr>
            </a:lvl2pPr>
          </a:lstStyle>
          <a:p>
            <a:pPr lvl="0"/>
            <a:r>
              <a:rPr lang="en-US"/>
              <a:t>Click to edit Master text styles</a:t>
            </a:r>
          </a:p>
          <a:p>
            <a:pPr lvl="1"/>
            <a:r>
              <a:rPr lang="en-US"/>
              <a:t>Second level</a:t>
            </a:r>
          </a:p>
        </p:txBody>
      </p:sp>
      <p:sp>
        <p:nvSpPr>
          <p:cNvPr id="4" name="SectionNumber"/>
          <p:cNvSpPr>
            <a:spLocks noGrp="1"/>
          </p:cNvSpPr>
          <p:nvPr>
            <p:ph type="body" sz="quarter" idx="12" hasCustomPrompt="1"/>
          </p:nvPr>
        </p:nvSpPr>
        <p:spPr>
          <a:xfrm>
            <a:off x="463301" y="2934392"/>
            <a:ext cx="3229572" cy="914400"/>
          </a:xfrm>
        </p:spPr>
        <p:txBody>
          <a:bodyPr>
            <a:noAutofit/>
          </a:bodyPr>
          <a:lstStyle>
            <a:lvl1pPr marL="0" indent="0" algn="r">
              <a:buNone/>
              <a:defRPr sz="2800" b="1">
                <a:solidFill>
                  <a:schemeClr val="accent4"/>
                </a:solidFill>
              </a:defRPr>
            </a:lvl1pPr>
          </a:lstStyle>
          <a:p>
            <a:pPr lvl="0"/>
            <a:r>
              <a:rPr lang="en-US" dirty="0"/>
              <a:t>Section #</a:t>
            </a:r>
          </a:p>
        </p:txBody>
      </p:sp>
      <p:cxnSp>
        <p:nvCxnSpPr>
          <p:cNvPr id="5" name="Straight Connector 4"/>
          <p:cNvCxnSpPr/>
          <p:nvPr userDrawn="1"/>
        </p:nvCxnSpPr>
        <p:spPr bwMode="auto">
          <a:xfrm>
            <a:off x="3903457" y="2859581"/>
            <a:ext cx="0" cy="1064029"/>
          </a:xfrm>
          <a:prstGeom prst="line">
            <a:avLst/>
          </a:prstGeom>
          <a:noFill/>
          <a:ln w="952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userDrawn="1"/>
        </p:nvCxnSpPr>
        <p:spPr bwMode="auto">
          <a:xfrm>
            <a:off x="3903457" y="2859581"/>
            <a:ext cx="0" cy="1064029"/>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870274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9"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sp>
        <p:nvSpPr>
          <p:cNvPr id="10" name="Title Placeholder 1"/>
          <p:cNvSpPr>
            <a:spLocks noGrp="1"/>
          </p:cNvSpPr>
          <p:nvPr>
            <p:ph type="title"/>
          </p:nvPr>
        </p:nvSpPr>
        <p:spPr>
          <a:xfrm>
            <a:off x="467784" y="402336"/>
            <a:ext cx="11248728" cy="923544"/>
          </a:xfrm>
          <a:prstGeom prst="rect">
            <a:avLst/>
          </a:prstGeom>
        </p:spPr>
        <p:txBody>
          <a:bodyPr vert="horz" lIns="0" tIns="0" rIns="0" bIns="0" rtlCol="0" anchor="t">
            <a:noAutofit/>
          </a:bodyPr>
          <a:lstStyle/>
          <a:p>
            <a:r>
              <a:rPr lang="en-US"/>
              <a:t>Click to edit Master title style</a:t>
            </a:r>
            <a:endParaRPr lang="en-US" dirty="0"/>
          </a:p>
        </p:txBody>
      </p:sp>
      <p:sp>
        <p:nvSpPr>
          <p:cNvPr id="11" name="Text Placeholder 2"/>
          <p:cNvSpPr>
            <a:spLocks noGrp="1"/>
          </p:cNvSpPr>
          <p:nvPr>
            <p:ph idx="1"/>
          </p:nvPr>
        </p:nvSpPr>
        <p:spPr>
          <a:xfrm>
            <a:off x="467789" y="1568453"/>
            <a:ext cx="11248729" cy="4729163"/>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6715"/>
            <a:ext cx="1972044" cy="244392"/>
          </a:xfrm>
          <a:prstGeom prst="rect">
            <a:avLst/>
          </a:prstGeom>
        </p:spPr>
      </p:pic>
      <p:pic>
        <p:nvPicPr>
          <p:cNvPr id="16" name="Picture 15"/>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Tree>
    <p:extLst>
      <p:ext uri="{BB962C8B-B14F-4D97-AF65-F5344CB8AC3E}">
        <p14:creationId xmlns:p14="http://schemas.microsoft.com/office/powerpoint/2010/main" val="186784493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2122" y="1590"/>
          <a:ext cx="2116" cy="1587"/>
        </p:xfrm>
        <a:graphic>
          <a:graphicData uri="http://schemas.openxmlformats.org/presentationml/2006/ole">
            <mc:AlternateContent xmlns:mc="http://schemas.openxmlformats.org/markup-compatibility/2006">
              <mc:Choice xmlns:v="urn:schemas-microsoft-com:vml" Requires="v">
                <p:oleObj spid="_x0000_s4193"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22" y="1590"/>
                        <a:ext cx="2116" cy="1587"/>
                      </a:xfrm>
                      <a:prstGeom prst="rect">
                        <a:avLst/>
                      </a:prstGeom>
                    </p:spPr>
                  </p:pic>
                </p:oleObj>
              </mc:Fallback>
            </mc:AlternateContent>
          </a:graphicData>
        </a:graphic>
      </p:graphicFrame>
      <p:sp>
        <p:nvSpPr>
          <p:cNvPr id="2" name="Title 1"/>
          <p:cNvSpPr>
            <a:spLocks noGrp="1"/>
          </p:cNvSpPr>
          <p:nvPr>
            <p:ph type="title"/>
          </p:nvPr>
        </p:nvSpPr>
        <p:spPr>
          <a:xfrm>
            <a:off x="463296" y="402336"/>
            <a:ext cx="11253216" cy="923544"/>
          </a:xfrm>
        </p:spPr>
        <p:txBody>
          <a:bodyPr lIns="0" tIns="0" rIns="0" bIns="0" anchor="t">
            <a:noAutofit/>
          </a:bodyPr>
          <a:lstStyle>
            <a:lvl1pPr algn="l">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10" name="Slide Number Placeholder 5"/>
          <p:cNvSpPr txBox="1">
            <a:spLocks/>
          </p:cNvSpPr>
          <p:nvPr userDrawn="1"/>
        </p:nvSpPr>
        <p:spPr>
          <a:xfrm>
            <a:off x="467789" y="6408982"/>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11" name="Picture 10"/>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2" name="Picture 11"/>
          <p:cNvPicPr>
            <a:picLocks/>
          </p:cNvPicPr>
          <p:nvPr userDrawn="1"/>
        </p:nvPicPr>
        <p:blipFill>
          <a:blip r:embed="rId7"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Tree>
    <p:extLst>
      <p:ext uri="{BB962C8B-B14F-4D97-AF65-F5344CB8AC3E}">
        <p14:creationId xmlns:p14="http://schemas.microsoft.com/office/powerpoint/2010/main" val="2671516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sp>
        <p:nvSpPr>
          <p:cNvPr id="8"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Text Placeholder 19"/>
          <p:cNvSpPr>
            <a:spLocks noGrp="1"/>
          </p:cNvSpPr>
          <p:nvPr>
            <p:ph type="body" sz="quarter" idx="15" hasCustomPrompt="1"/>
          </p:nvPr>
        </p:nvSpPr>
        <p:spPr>
          <a:xfrm>
            <a:off x="463296" y="1568451"/>
            <a:ext cx="4856784"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2" name="Text Placeholder 19"/>
          <p:cNvSpPr>
            <a:spLocks noGrp="1"/>
          </p:cNvSpPr>
          <p:nvPr>
            <p:ph type="body" sz="quarter" idx="16" hasCustomPrompt="1"/>
          </p:nvPr>
        </p:nvSpPr>
        <p:spPr>
          <a:xfrm>
            <a:off x="6859864" y="1568451"/>
            <a:ext cx="4856784"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Content Placeholder 2"/>
          <p:cNvSpPr>
            <a:spLocks noGrp="1"/>
          </p:cNvSpPr>
          <p:nvPr>
            <p:ph idx="1"/>
          </p:nvPr>
        </p:nvSpPr>
        <p:spPr>
          <a:xfrm>
            <a:off x="463296" y="2092329"/>
            <a:ext cx="4858765" cy="382111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1"/>
          </p:nvPr>
        </p:nvSpPr>
        <p:spPr>
          <a:xfrm>
            <a:off x="6857747" y="2092329"/>
            <a:ext cx="4858765" cy="382111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892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BD78C-D691-4090-B941-15FA89EC4B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E2F9B1-F3BB-4390-866A-E62E4C56AB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7149F6-B03B-437A-BD72-6D2014B1F17F}"/>
              </a:ext>
            </a:extLst>
          </p:cNvPr>
          <p:cNvSpPr>
            <a:spLocks noGrp="1"/>
          </p:cNvSpPr>
          <p:nvPr>
            <p:ph type="dt" sz="half" idx="10"/>
          </p:nvPr>
        </p:nvSpPr>
        <p:spPr/>
        <p:txBody>
          <a:bodyPr/>
          <a:lstStyle/>
          <a:p>
            <a:fld id="{5CCE8506-F00E-4C01-97F5-CB550B81E617}" type="datetime1">
              <a:rPr lang="en-US" smtClean="0"/>
              <a:t>10/12/2022</a:t>
            </a:fld>
            <a:endParaRPr lang="en-US"/>
          </a:p>
        </p:txBody>
      </p:sp>
      <p:sp>
        <p:nvSpPr>
          <p:cNvPr id="5" name="Footer Placeholder 4">
            <a:extLst>
              <a:ext uri="{FF2B5EF4-FFF2-40B4-BE49-F238E27FC236}">
                <a16:creationId xmlns:a16="http://schemas.microsoft.com/office/drawing/2014/main" id="{4B15EC98-B3D6-42D2-850D-DF55C77607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C05F8-18F3-4639-AF8C-B7FAD7A8D4B1}"/>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23258528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sp>
        <p:nvSpPr>
          <p:cNvPr id="8"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Content Placeholder 2"/>
          <p:cNvSpPr>
            <a:spLocks noGrp="1"/>
          </p:cNvSpPr>
          <p:nvPr>
            <p:ph idx="25"/>
          </p:nvPr>
        </p:nvSpPr>
        <p:spPr>
          <a:xfrm>
            <a:off x="463301" y="1560849"/>
            <a:ext cx="3182983" cy="435259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26"/>
          </p:nvPr>
        </p:nvSpPr>
        <p:spPr>
          <a:xfrm>
            <a:off x="4498418" y="1560849"/>
            <a:ext cx="3182983" cy="435259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7"/>
          </p:nvPr>
        </p:nvSpPr>
        <p:spPr>
          <a:xfrm>
            <a:off x="8533535" y="1560849"/>
            <a:ext cx="3182983" cy="435259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8239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sp>
        <p:nvSpPr>
          <p:cNvPr id="8"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Content Placeholder 2"/>
          <p:cNvSpPr>
            <a:spLocks noGrp="1"/>
          </p:cNvSpPr>
          <p:nvPr>
            <p:ph idx="25"/>
          </p:nvPr>
        </p:nvSpPr>
        <p:spPr>
          <a:xfrm>
            <a:off x="463301" y="2120902"/>
            <a:ext cx="318298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26"/>
          </p:nvPr>
        </p:nvSpPr>
        <p:spPr>
          <a:xfrm>
            <a:off x="4498418" y="2120902"/>
            <a:ext cx="318298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7"/>
          </p:nvPr>
        </p:nvSpPr>
        <p:spPr>
          <a:xfrm>
            <a:off x="8533535" y="2120902"/>
            <a:ext cx="318298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9"/>
          <p:cNvSpPr>
            <a:spLocks noGrp="1"/>
          </p:cNvSpPr>
          <p:nvPr>
            <p:ph type="body" sz="quarter" idx="28" hasCustomPrompt="1"/>
          </p:nvPr>
        </p:nvSpPr>
        <p:spPr>
          <a:xfrm>
            <a:off x="463301" y="1568451"/>
            <a:ext cx="318298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7" name="Text Placeholder 19"/>
          <p:cNvSpPr>
            <a:spLocks noGrp="1"/>
          </p:cNvSpPr>
          <p:nvPr>
            <p:ph type="body" sz="quarter" idx="29" hasCustomPrompt="1"/>
          </p:nvPr>
        </p:nvSpPr>
        <p:spPr>
          <a:xfrm>
            <a:off x="4498418" y="1568451"/>
            <a:ext cx="318298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8" name="Text Placeholder 19"/>
          <p:cNvSpPr>
            <a:spLocks noGrp="1"/>
          </p:cNvSpPr>
          <p:nvPr>
            <p:ph type="body" sz="quarter" idx="30" hasCustomPrompt="1"/>
          </p:nvPr>
        </p:nvSpPr>
        <p:spPr>
          <a:xfrm>
            <a:off x="8533535" y="1568451"/>
            <a:ext cx="318298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Tree>
    <p:extLst>
      <p:ext uri="{BB962C8B-B14F-4D97-AF65-F5344CB8AC3E}">
        <p14:creationId xmlns:p14="http://schemas.microsoft.com/office/powerpoint/2010/main" val="462520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1/3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Content Placeholder 2"/>
          <p:cNvSpPr>
            <a:spLocks noGrp="1"/>
          </p:cNvSpPr>
          <p:nvPr>
            <p:ph idx="28"/>
          </p:nvPr>
        </p:nvSpPr>
        <p:spPr>
          <a:xfrm>
            <a:off x="4578098" y="2120902"/>
            <a:ext cx="7138415"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27"/>
          </p:nvPr>
        </p:nvSpPr>
        <p:spPr>
          <a:xfrm>
            <a:off x="461186" y="2120902"/>
            <a:ext cx="320846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9"/>
          <p:cNvSpPr>
            <a:spLocks noGrp="1"/>
          </p:cNvSpPr>
          <p:nvPr>
            <p:ph type="body" sz="quarter" idx="15" hasCustomPrompt="1"/>
          </p:nvPr>
        </p:nvSpPr>
        <p:spPr>
          <a:xfrm>
            <a:off x="463302" y="1568451"/>
            <a:ext cx="320846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9" name="Text Placeholder 19"/>
          <p:cNvSpPr>
            <a:spLocks noGrp="1"/>
          </p:cNvSpPr>
          <p:nvPr>
            <p:ph type="body" sz="quarter" idx="17" hasCustomPrompt="1"/>
          </p:nvPr>
        </p:nvSpPr>
        <p:spPr>
          <a:xfrm>
            <a:off x="4582334" y="1568451"/>
            <a:ext cx="7138415"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Tree>
    <p:extLst>
      <p:ext uri="{BB962C8B-B14F-4D97-AF65-F5344CB8AC3E}">
        <p14:creationId xmlns:p14="http://schemas.microsoft.com/office/powerpoint/2010/main" val="4255987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2/3 split">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p>
        </p:txBody>
      </p:sp>
      <p:sp>
        <p:nvSpPr>
          <p:cNvPr id="3"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Content Placeholder 2"/>
          <p:cNvSpPr>
            <a:spLocks noGrp="1"/>
          </p:cNvSpPr>
          <p:nvPr>
            <p:ph idx="28"/>
          </p:nvPr>
        </p:nvSpPr>
        <p:spPr>
          <a:xfrm>
            <a:off x="463301" y="2120902"/>
            <a:ext cx="7138415"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27"/>
          </p:nvPr>
        </p:nvSpPr>
        <p:spPr>
          <a:xfrm>
            <a:off x="8508055" y="2120902"/>
            <a:ext cx="320846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9"/>
          <p:cNvSpPr>
            <a:spLocks noGrp="1"/>
          </p:cNvSpPr>
          <p:nvPr>
            <p:ph type="body" sz="quarter" idx="15" hasCustomPrompt="1"/>
          </p:nvPr>
        </p:nvSpPr>
        <p:spPr>
          <a:xfrm>
            <a:off x="8508055" y="1568451"/>
            <a:ext cx="320846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9" name="Text Placeholder 19"/>
          <p:cNvSpPr>
            <a:spLocks noGrp="1"/>
          </p:cNvSpPr>
          <p:nvPr>
            <p:ph type="body" sz="quarter" idx="17" hasCustomPrompt="1"/>
          </p:nvPr>
        </p:nvSpPr>
        <p:spPr>
          <a:xfrm>
            <a:off x="463301" y="1568451"/>
            <a:ext cx="7138415"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Tree>
    <p:extLst>
      <p:ext uri="{BB962C8B-B14F-4D97-AF65-F5344CB8AC3E}">
        <p14:creationId xmlns:p14="http://schemas.microsoft.com/office/powerpoint/2010/main" val="1317119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Content Placeholder 2"/>
          <p:cNvSpPr>
            <a:spLocks noGrp="1"/>
          </p:cNvSpPr>
          <p:nvPr>
            <p:ph idx="1"/>
          </p:nvPr>
        </p:nvSpPr>
        <p:spPr>
          <a:xfrm>
            <a:off x="467790" y="1571480"/>
            <a:ext cx="4858511" cy="1997223"/>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23"/>
          </p:nvPr>
        </p:nvSpPr>
        <p:spPr>
          <a:xfrm>
            <a:off x="6858007" y="1571480"/>
            <a:ext cx="4858511" cy="1997223"/>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24"/>
          </p:nvPr>
        </p:nvSpPr>
        <p:spPr>
          <a:xfrm>
            <a:off x="467790" y="3924808"/>
            <a:ext cx="4858511" cy="1993392"/>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25"/>
          </p:nvPr>
        </p:nvSpPr>
        <p:spPr>
          <a:xfrm>
            <a:off x="6858007" y="3924808"/>
            <a:ext cx="4858511" cy="1993392"/>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888206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 boxe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0" name="Content Placeholder 2"/>
          <p:cNvSpPr>
            <a:spLocks noGrp="1"/>
          </p:cNvSpPr>
          <p:nvPr>
            <p:ph idx="25"/>
          </p:nvPr>
        </p:nvSpPr>
        <p:spPr>
          <a:xfrm>
            <a:off x="463302" y="2032002"/>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9"/>
          <p:cNvSpPr>
            <a:spLocks noGrp="1"/>
          </p:cNvSpPr>
          <p:nvPr>
            <p:ph type="body" sz="quarter" idx="15" hasCustomPrompt="1"/>
          </p:nvPr>
        </p:nvSpPr>
        <p:spPr>
          <a:xfrm>
            <a:off x="463302" y="1568452"/>
            <a:ext cx="4848455"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2" name="Text Placeholder 19"/>
          <p:cNvSpPr>
            <a:spLocks noGrp="1"/>
          </p:cNvSpPr>
          <p:nvPr>
            <p:ph type="body" sz="quarter" idx="16" hasCustomPrompt="1"/>
          </p:nvPr>
        </p:nvSpPr>
        <p:spPr>
          <a:xfrm>
            <a:off x="6861980" y="1568452"/>
            <a:ext cx="4852416"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3" name="Text Placeholder 19"/>
          <p:cNvSpPr>
            <a:spLocks noGrp="1"/>
          </p:cNvSpPr>
          <p:nvPr>
            <p:ph type="body" sz="quarter" idx="18" hasCustomPrompt="1"/>
          </p:nvPr>
        </p:nvSpPr>
        <p:spPr>
          <a:xfrm>
            <a:off x="6864097" y="3919303"/>
            <a:ext cx="4852416"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ext Placeholder 19"/>
          <p:cNvSpPr>
            <a:spLocks noGrp="1"/>
          </p:cNvSpPr>
          <p:nvPr>
            <p:ph type="body" sz="quarter" idx="20" hasCustomPrompt="1"/>
          </p:nvPr>
        </p:nvSpPr>
        <p:spPr>
          <a:xfrm>
            <a:off x="463302" y="3919303"/>
            <a:ext cx="4848455"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5" name="Content Placeholder 2"/>
          <p:cNvSpPr>
            <a:spLocks noGrp="1"/>
          </p:cNvSpPr>
          <p:nvPr>
            <p:ph idx="26"/>
          </p:nvPr>
        </p:nvSpPr>
        <p:spPr>
          <a:xfrm>
            <a:off x="6859869" y="2032002"/>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27"/>
          </p:nvPr>
        </p:nvSpPr>
        <p:spPr>
          <a:xfrm>
            <a:off x="463302" y="4382851"/>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28"/>
          </p:nvPr>
        </p:nvSpPr>
        <p:spPr>
          <a:xfrm>
            <a:off x="6859869" y="4382851"/>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411106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boxes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Text Placeholder 19"/>
          <p:cNvSpPr>
            <a:spLocks noGrp="1"/>
          </p:cNvSpPr>
          <p:nvPr>
            <p:ph type="body" sz="quarter" idx="15" hasCustomPrompt="1"/>
          </p:nvPr>
        </p:nvSpPr>
        <p:spPr>
          <a:xfrm>
            <a:off x="463296" y="1574800"/>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7" name="Text Placeholder 19"/>
          <p:cNvSpPr>
            <a:spLocks noGrp="1"/>
          </p:cNvSpPr>
          <p:nvPr>
            <p:ph type="body" sz="quarter" idx="16" hasCustomPrompt="1"/>
          </p:nvPr>
        </p:nvSpPr>
        <p:spPr>
          <a:xfrm>
            <a:off x="8361595" y="1574800"/>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8" name="Text Placeholder 19"/>
          <p:cNvSpPr>
            <a:spLocks noGrp="1"/>
          </p:cNvSpPr>
          <p:nvPr>
            <p:ph type="body" sz="quarter" idx="17" hasCustomPrompt="1"/>
          </p:nvPr>
        </p:nvSpPr>
        <p:spPr>
          <a:xfrm>
            <a:off x="4412445" y="1574800"/>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9" name="Text Placeholder 19"/>
          <p:cNvSpPr>
            <a:spLocks noGrp="1"/>
          </p:cNvSpPr>
          <p:nvPr>
            <p:ph type="body" sz="quarter" idx="22" hasCustomPrompt="1"/>
          </p:nvPr>
        </p:nvSpPr>
        <p:spPr>
          <a:xfrm>
            <a:off x="8361595" y="4070496"/>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Text Placeholder 19"/>
          <p:cNvSpPr>
            <a:spLocks noGrp="1"/>
          </p:cNvSpPr>
          <p:nvPr>
            <p:ph type="body" sz="quarter" idx="24" hasCustomPrompt="1"/>
          </p:nvPr>
        </p:nvSpPr>
        <p:spPr>
          <a:xfrm>
            <a:off x="463296" y="4070496"/>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1" name="Text Placeholder 19"/>
          <p:cNvSpPr>
            <a:spLocks noGrp="1"/>
          </p:cNvSpPr>
          <p:nvPr>
            <p:ph type="body" sz="quarter" idx="26" hasCustomPrompt="1"/>
          </p:nvPr>
        </p:nvSpPr>
        <p:spPr>
          <a:xfrm>
            <a:off x="4412445" y="4070496"/>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2" name="Content Placeholder 2"/>
          <p:cNvSpPr>
            <a:spLocks noGrp="1"/>
          </p:cNvSpPr>
          <p:nvPr>
            <p:ph idx="27"/>
          </p:nvPr>
        </p:nvSpPr>
        <p:spPr>
          <a:xfrm>
            <a:off x="461180" y="2038352"/>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33"/>
          </p:nvPr>
        </p:nvSpPr>
        <p:spPr>
          <a:xfrm>
            <a:off x="4412445" y="2038352"/>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34"/>
          </p:nvPr>
        </p:nvSpPr>
        <p:spPr>
          <a:xfrm>
            <a:off x="8363712" y="2038352"/>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35"/>
          </p:nvPr>
        </p:nvSpPr>
        <p:spPr>
          <a:xfrm>
            <a:off x="461180" y="4534046"/>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36"/>
          </p:nvPr>
        </p:nvSpPr>
        <p:spPr>
          <a:xfrm>
            <a:off x="4412445" y="4534046"/>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37"/>
          </p:nvPr>
        </p:nvSpPr>
        <p:spPr>
          <a:xfrm>
            <a:off x="8363712" y="4534046"/>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79280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 boxes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txBox="1">
            <a:spLocks/>
          </p:cNvSpPr>
          <p:nvPr userDrawn="1"/>
        </p:nvSpPr>
        <p:spPr>
          <a:xfrm>
            <a:off x="467789" y="6377334"/>
            <a:ext cx="2112385" cy="323165"/>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a:p>
            <a:pPr algn="l"/>
            <a:r>
              <a:rPr lang="en-US" sz="1050" baseline="0" dirty="0">
                <a:solidFill>
                  <a:schemeClr val="accent4"/>
                </a:solidFill>
              </a:rPr>
              <a:t>Proprietary &amp; Confidential</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Text Placeholder 19"/>
          <p:cNvSpPr>
            <a:spLocks noGrp="1"/>
          </p:cNvSpPr>
          <p:nvPr>
            <p:ph type="body" sz="quarter" idx="34" hasCustomPrompt="1"/>
          </p:nvPr>
        </p:nvSpPr>
        <p:spPr>
          <a:xfrm>
            <a:off x="463296"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7" name="Text Placeholder 19"/>
          <p:cNvSpPr>
            <a:spLocks noGrp="1"/>
          </p:cNvSpPr>
          <p:nvPr>
            <p:ph type="body" sz="quarter" idx="35" hasCustomPrompt="1"/>
          </p:nvPr>
        </p:nvSpPr>
        <p:spPr>
          <a:xfrm>
            <a:off x="3378179"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8" name="Text Placeholder 19"/>
          <p:cNvSpPr>
            <a:spLocks noGrp="1"/>
          </p:cNvSpPr>
          <p:nvPr>
            <p:ph type="body" sz="quarter" idx="36" hasCustomPrompt="1"/>
          </p:nvPr>
        </p:nvSpPr>
        <p:spPr>
          <a:xfrm>
            <a:off x="6293061"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9" name="Text Placeholder 19"/>
          <p:cNvSpPr>
            <a:spLocks noGrp="1"/>
          </p:cNvSpPr>
          <p:nvPr>
            <p:ph type="body" sz="quarter" idx="37" hasCustomPrompt="1"/>
          </p:nvPr>
        </p:nvSpPr>
        <p:spPr>
          <a:xfrm>
            <a:off x="9207944"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Text Placeholder 19"/>
          <p:cNvSpPr>
            <a:spLocks noGrp="1"/>
          </p:cNvSpPr>
          <p:nvPr>
            <p:ph type="body" sz="quarter" idx="38" hasCustomPrompt="1"/>
          </p:nvPr>
        </p:nvSpPr>
        <p:spPr>
          <a:xfrm>
            <a:off x="463296"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1" name="Text Placeholder 19"/>
          <p:cNvSpPr>
            <a:spLocks noGrp="1"/>
          </p:cNvSpPr>
          <p:nvPr>
            <p:ph type="body" sz="quarter" idx="39" hasCustomPrompt="1"/>
          </p:nvPr>
        </p:nvSpPr>
        <p:spPr>
          <a:xfrm>
            <a:off x="3378179"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2" name="Text Placeholder 19"/>
          <p:cNvSpPr>
            <a:spLocks noGrp="1"/>
          </p:cNvSpPr>
          <p:nvPr>
            <p:ph type="body" sz="quarter" idx="40" hasCustomPrompt="1"/>
          </p:nvPr>
        </p:nvSpPr>
        <p:spPr>
          <a:xfrm>
            <a:off x="6293061"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3" name="Text Placeholder 19"/>
          <p:cNvSpPr>
            <a:spLocks noGrp="1"/>
          </p:cNvSpPr>
          <p:nvPr>
            <p:ph type="body" sz="quarter" idx="41" hasCustomPrompt="1"/>
          </p:nvPr>
        </p:nvSpPr>
        <p:spPr>
          <a:xfrm>
            <a:off x="9207944"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Content Placeholder 6"/>
          <p:cNvSpPr>
            <a:spLocks noGrp="1"/>
          </p:cNvSpPr>
          <p:nvPr>
            <p:ph sz="quarter" idx="42"/>
          </p:nvPr>
        </p:nvSpPr>
        <p:spPr>
          <a:xfrm>
            <a:off x="463296" y="2035657"/>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6"/>
          <p:cNvSpPr>
            <a:spLocks noGrp="1"/>
          </p:cNvSpPr>
          <p:nvPr>
            <p:ph sz="quarter" idx="56"/>
          </p:nvPr>
        </p:nvSpPr>
        <p:spPr>
          <a:xfrm>
            <a:off x="3378179" y="2035657"/>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6"/>
          <p:cNvSpPr>
            <a:spLocks noGrp="1"/>
          </p:cNvSpPr>
          <p:nvPr>
            <p:ph sz="quarter" idx="57"/>
          </p:nvPr>
        </p:nvSpPr>
        <p:spPr>
          <a:xfrm>
            <a:off x="6293061" y="2035657"/>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6"/>
          <p:cNvSpPr>
            <a:spLocks noGrp="1"/>
          </p:cNvSpPr>
          <p:nvPr>
            <p:ph sz="quarter" idx="58"/>
          </p:nvPr>
        </p:nvSpPr>
        <p:spPr>
          <a:xfrm>
            <a:off x="9217152" y="202718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6"/>
          <p:cNvSpPr>
            <a:spLocks noGrp="1"/>
          </p:cNvSpPr>
          <p:nvPr>
            <p:ph sz="quarter" idx="59"/>
          </p:nvPr>
        </p:nvSpPr>
        <p:spPr>
          <a:xfrm>
            <a:off x="463296"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6"/>
          <p:cNvSpPr>
            <a:spLocks noGrp="1"/>
          </p:cNvSpPr>
          <p:nvPr>
            <p:ph sz="quarter" idx="60"/>
          </p:nvPr>
        </p:nvSpPr>
        <p:spPr>
          <a:xfrm>
            <a:off x="3378179"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6"/>
          <p:cNvSpPr>
            <a:spLocks noGrp="1"/>
          </p:cNvSpPr>
          <p:nvPr>
            <p:ph sz="quarter" idx="61"/>
          </p:nvPr>
        </p:nvSpPr>
        <p:spPr>
          <a:xfrm>
            <a:off x="6293061"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6"/>
          <p:cNvSpPr>
            <a:spLocks noGrp="1"/>
          </p:cNvSpPr>
          <p:nvPr>
            <p:ph sz="quarter" idx="62"/>
          </p:nvPr>
        </p:nvSpPr>
        <p:spPr>
          <a:xfrm>
            <a:off x="9217152"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36139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3" name="SectionTitle"/>
          <p:cNvSpPr>
            <a:spLocks noGrp="1"/>
          </p:cNvSpPr>
          <p:nvPr>
            <p:ph type="body" sz="quarter" idx="11"/>
          </p:nvPr>
        </p:nvSpPr>
        <p:spPr>
          <a:xfrm>
            <a:off x="4114048" y="2934392"/>
            <a:ext cx="7602464" cy="914400"/>
          </a:xfrm>
        </p:spPr>
        <p:txBody>
          <a:bodyPr>
            <a:noAutofit/>
          </a:bodyPr>
          <a:lstStyle>
            <a:lvl1pPr marL="0" indent="0">
              <a:spcBef>
                <a:spcPts val="0"/>
              </a:spcBef>
              <a:buNone/>
              <a:defRPr sz="2800" b="1">
                <a:solidFill>
                  <a:schemeClr val="accent1"/>
                </a:solidFill>
              </a:defRPr>
            </a:lvl1pPr>
            <a:lvl2pPr marL="0" indent="0">
              <a:spcBef>
                <a:spcPts val="0"/>
              </a:spcBef>
              <a:buNone/>
              <a:defRPr sz="1800" baseline="0">
                <a:solidFill>
                  <a:schemeClr val="accent1"/>
                </a:solidFill>
              </a:defRPr>
            </a:lvl2pPr>
          </a:lstStyle>
          <a:p>
            <a:pPr lvl="0"/>
            <a:r>
              <a:rPr lang="en-US"/>
              <a:t>Click to edit Master text styles</a:t>
            </a:r>
          </a:p>
          <a:p>
            <a:pPr lvl="1"/>
            <a:r>
              <a:rPr lang="en-US"/>
              <a:t>Second level</a:t>
            </a:r>
          </a:p>
        </p:txBody>
      </p:sp>
      <p:sp>
        <p:nvSpPr>
          <p:cNvPr id="4" name="SectionNumber"/>
          <p:cNvSpPr>
            <a:spLocks noGrp="1"/>
          </p:cNvSpPr>
          <p:nvPr>
            <p:ph type="body" sz="quarter" idx="12" hasCustomPrompt="1"/>
          </p:nvPr>
        </p:nvSpPr>
        <p:spPr>
          <a:xfrm>
            <a:off x="463301" y="2934392"/>
            <a:ext cx="3229572" cy="914400"/>
          </a:xfrm>
        </p:spPr>
        <p:txBody>
          <a:bodyPr>
            <a:noAutofit/>
          </a:bodyPr>
          <a:lstStyle>
            <a:lvl1pPr marL="0" indent="0" algn="r">
              <a:buNone/>
              <a:defRPr sz="2800" b="1">
                <a:solidFill>
                  <a:schemeClr val="accent4"/>
                </a:solidFill>
              </a:defRPr>
            </a:lvl1pPr>
          </a:lstStyle>
          <a:p>
            <a:pPr lvl="0"/>
            <a:r>
              <a:rPr lang="en-US" dirty="0"/>
              <a:t>Section #</a:t>
            </a:r>
          </a:p>
        </p:txBody>
      </p:sp>
      <p:cxnSp>
        <p:nvCxnSpPr>
          <p:cNvPr id="5" name="Straight Connector 4"/>
          <p:cNvCxnSpPr/>
          <p:nvPr userDrawn="1"/>
        </p:nvCxnSpPr>
        <p:spPr bwMode="auto">
          <a:xfrm>
            <a:off x="3903457" y="2859581"/>
            <a:ext cx="0" cy="1064029"/>
          </a:xfrm>
          <a:prstGeom prst="line">
            <a:avLst/>
          </a:prstGeom>
          <a:noFill/>
          <a:ln w="9525" cap="flat" cmpd="sng" algn="ctr">
            <a:solidFill>
              <a:schemeClr val="hlink"/>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Straight Connector 5"/>
          <p:cNvCxnSpPr/>
          <p:nvPr userDrawn="1"/>
        </p:nvCxnSpPr>
        <p:spPr bwMode="auto">
          <a:xfrm>
            <a:off x="3903457" y="2859581"/>
            <a:ext cx="0" cy="1064029"/>
          </a:xfrm>
          <a:prstGeom prst="line">
            <a:avLst/>
          </a:prstGeom>
          <a:noFill/>
          <a:ln w="9525" cap="flat" cmpd="sng" algn="ctr">
            <a:solidFill>
              <a:schemeClr val="accent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240337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tle and Content">
    <p:bg>
      <p:bgRef idx="1001">
        <a:schemeClr val="bg1"/>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67784" y="402336"/>
            <a:ext cx="11248728" cy="923544"/>
          </a:xfrm>
          <a:prstGeom prst="rect">
            <a:avLst/>
          </a:prstGeom>
        </p:spPr>
        <p:txBody>
          <a:bodyPr vert="horz" lIns="0" tIns="0" rIns="0" bIns="0" rtlCol="0" anchor="t">
            <a:noAutofit/>
          </a:bodyPr>
          <a:lstStyle/>
          <a:p>
            <a:r>
              <a:rPr lang="en-US"/>
              <a:t>Click to edit Master title style</a:t>
            </a:r>
            <a:endParaRPr lang="en-US" dirty="0"/>
          </a:p>
        </p:txBody>
      </p:sp>
      <p:sp>
        <p:nvSpPr>
          <p:cNvPr id="11" name="Text Placeholder 2"/>
          <p:cNvSpPr>
            <a:spLocks noGrp="1"/>
          </p:cNvSpPr>
          <p:nvPr>
            <p:ph idx="1"/>
          </p:nvPr>
        </p:nvSpPr>
        <p:spPr>
          <a:xfrm>
            <a:off x="467789" y="1568453"/>
            <a:ext cx="11248729" cy="4729163"/>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6715"/>
            <a:ext cx="1972044" cy="244392"/>
          </a:xfrm>
          <a:prstGeom prst="rect">
            <a:avLst/>
          </a:prstGeom>
        </p:spPr>
      </p:pic>
      <p:pic>
        <p:nvPicPr>
          <p:cNvPr id="16" name="Picture 15"/>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411314083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98235-3350-485B-AAE8-559F8AD6E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AD1F46-7DD2-4EAB-B379-7FE210B778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D1514A-9BE2-4726-B595-70F0E4E8C745}"/>
              </a:ext>
            </a:extLst>
          </p:cNvPr>
          <p:cNvSpPr>
            <a:spLocks noGrp="1"/>
          </p:cNvSpPr>
          <p:nvPr>
            <p:ph type="dt" sz="half" idx="10"/>
          </p:nvPr>
        </p:nvSpPr>
        <p:spPr/>
        <p:txBody>
          <a:bodyPr/>
          <a:lstStyle/>
          <a:p>
            <a:fld id="{BFC56CC7-8E29-42DA-9AA2-E2778DECF0BF}" type="datetime1">
              <a:rPr lang="en-US" smtClean="0"/>
              <a:t>10/12/2022</a:t>
            </a:fld>
            <a:endParaRPr lang="en-US"/>
          </a:p>
        </p:txBody>
      </p:sp>
      <p:sp>
        <p:nvSpPr>
          <p:cNvPr id="5" name="Footer Placeholder 4">
            <a:extLst>
              <a:ext uri="{FF2B5EF4-FFF2-40B4-BE49-F238E27FC236}">
                <a16:creationId xmlns:a16="http://schemas.microsoft.com/office/drawing/2014/main" id="{F71DD7B8-C5BB-48E1-A6B7-E3C4360E5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2D7D86-35F6-4EDB-8F9E-C3070FAE7DA7}"/>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40243574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lIns="0" tIns="0" rIns="0" bIns="0" anchor="t">
            <a:noAutofit/>
          </a:bodyPr>
          <a:lstStyle>
            <a:lvl1pPr algn="l">
              <a:defRPr sz="2400" b="1">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2" name="Picture 11"/>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5"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3667544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2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Text Placeholder 19"/>
          <p:cNvSpPr>
            <a:spLocks noGrp="1"/>
          </p:cNvSpPr>
          <p:nvPr>
            <p:ph type="body" sz="quarter" idx="15" hasCustomPrompt="1"/>
          </p:nvPr>
        </p:nvSpPr>
        <p:spPr>
          <a:xfrm>
            <a:off x="463297" y="1568451"/>
            <a:ext cx="4856784"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2" name="Text Placeholder 19"/>
          <p:cNvSpPr>
            <a:spLocks noGrp="1"/>
          </p:cNvSpPr>
          <p:nvPr>
            <p:ph type="body" sz="quarter" idx="16" hasCustomPrompt="1"/>
          </p:nvPr>
        </p:nvSpPr>
        <p:spPr>
          <a:xfrm>
            <a:off x="6859864" y="1568451"/>
            <a:ext cx="4856784"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Content Placeholder 2"/>
          <p:cNvSpPr>
            <a:spLocks noGrp="1"/>
          </p:cNvSpPr>
          <p:nvPr>
            <p:ph idx="1"/>
          </p:nvPr>
        </p:nvSpPr>
        <p:spPr>
          <a:xfrm>
            <a:off x="461180" y="2092329"/>
            <a:ext cx="4858765" cy="382111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11"/>
          </p:nvPr>
        </p:nvSpPr>
        <p:spPr>
          <a:xfrm>
            <a:off x="6857747" y="2092329"/>
            <a:ext cx="4858765" cy="382111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585843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Content Placeholder 2"/>
          <p:cNvSpPr>
            <a:spLocks noGrp="1"/>
          </p:cNvSpPr>
          <p:nvPr>
            <p:ph idx="25"/>
          </p:nvPr>
        </p:nvSpPr>
        <p:spPr>
          <a:xfrm>
            <a:off x="463301" y="1560849"/>
            <a:ext cx="3182983" cy="435259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26"/>
          </p:nvPr>
        </p:nvSpPr>
        <p:spPr>
          <a:xfrm>
            <a:off x="4498418" y="1560849"/>
            <a:ext cx="3182983" cy="435259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7"/>
          </p:nvPr>
        </p:nvSpPr>
        <p:spPr>
          <a:xfrm>
            <a:off x="8533535" y="1560849"/>
            <a:ext cx="3182983" cy="4352593"/>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21408152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3 columns with headings">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Content Placeholder 2"/>
          <p:cNvSpPr>
            <a:spLocks noGrp="1"/>
          </p:cNvSpPr>
          <p:nvPr>
            <p:ph idx="25"/>
          </p:nvPr>
        </p:nvSpPr>
        <p:spPr>
          <a:xfrm>
            <a:off x="463301" y="2120902"/>
            <a:ext cx="318298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26"/>
          </p:nvPr>
        </p:nvSpPr>
        <p:spPr>
          <a:xfrm>
            <a:off x="4498418" y="2120902"/>
            <a:ext cx="318298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27"/>
          </p:nvPr>
        </p:nvSpPr>
        <p:spPr>
          <a:xfrm>
            <a:off x="8533535" y="2120902"/>
            <a:ext cx="318298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19"/>
          <p:cNvSpPr>
            <a:spLocks noGrp="1"/>
          </p:cNvSpPr>
          <p:nvPr>
            <p:ph type="body" sz="quarter" idx="28" hasCustomPrompt="1"/>
          </p:nvPr>
        </p:nvSpPr>
        <p:spPr>
          <a:xfrm>
            <a:off x="463301" y="1568451"/>
            <a:ext cx="318298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7" name="Text Placeholder 19"/>
          <p:cNvSpPr>
            <a:spLocks noGrp="1"/>
          </p:cNvSpPr>
          <p:nvPr>
            <p:ph type="body" sz="quarter" idx="29" hasCustomPrompt="1"/>
          </p:nvPr>
        </p:nvSpPr>
        <p:spPr>
          <a:xfrm>
            <a:off x="4498418" y="1568451"/>
            <a:ext cx="318298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8" name="Text Placeholder 19"/>
          <p:cNvSpPr>
            <a:spLocks noGrp="1"/>
          </p:cNvSpPr>
          <p:nvPr>
            <p:ph type="body" sz="quarter" idx="30" hasCustomPrompt="1"/>
          </p:nvPr>
        </p:nvSpPr>
        <p:spPr>
          <a:xfrm>
            <a:off x="8533535" y="1568451"/>
            <a:ext cx="318298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4"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5377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2 columns 1/3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Content Placeholder 2"/>
          <p:cNvSpPr>
            <a:spLocks noGrp="1"/>
          </p:cNvSpPr>
          <p:nvPr>
            <p:ph idx="28"/>
          </p:nvPr>
        </p:nvSpPr>
        <p:spPr>
          <a:xfrm>
            <a:off x="4578098" y="2120902"/>
            <a:ext cx="7138415"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27"/>
          </p:nvPr>
        </p:nvSpPr>
        <p:spPr>
          <a:xfrm>
            <a:off x="461186" y="2120902"/>
            <a:ext cx="320846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9"/>
          <p:cNvSpPr>
            <a:spLocks noGrp="1"/>
          </p:cNvSpPr>
          <p:nvPr>
            <p:ph type="body" sz="quarter" idx="15" hasCustomPrompt="1"/>
          </p:nvPr>
        </p:nvSpPr>
        <p:spPr>
          <a:xfrm>
            <a:off x="463302" y="1568451"/>
            <a:ext cx="320846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9" name="Text Placeholder 19"/>
          <p:cNvSpPr>
            <a:spLocks noGrp="1"/>
          </p:cNvSpPr>
          <p:nvPr>
            <p:ph type="body" sz="quarter" idx="17" hasCustomPrompt="1"/>
          </p:nvPr>
        </p:nvSpPr>
        <p:spPr>
          <a:xfrm>
            <a:off x="4582334" y="1568451"/>
            <a:ext cx="7138415"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3400804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2 columns 2/3 split">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Content Placeholder 2"/>
          <p:cNvSpPr>
            <a:spLocks noGrp="1"/>
          </p:cNvSpPr>
          <p:nvPr>
            <p:ph idx="28"/>
          </p:nvPr>
        </p:nvSpPr>
        <p:spPr>
          <a:xfrm>
            <a:off x="463301" y="2120902"/>
            <a:ext cx="7138415"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27"/>
          </p:nvPr>
        </p:nvSpPr>
        <p:spPr>
          <a:xfrm>
            <a:off x="8508055" y="2120902"/>
            <a:ext cx="3208463" cy="3792539"/>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19"/>
          <p:cNvSpPr>
            <a:spLocks noGrp="1"/>
          </p:cNvSpPr>
          <p:nvPr>
            <p:ph type="body" sz="quarter" idx="15" hasCustomPrompt="1"/>
          </p:nvPr>
        </p:nvSpPr>
        <p:spPr>
          <a:xfrm>
            <a:off x="8508055" y="1568451"/>
            <a:ext cx="3208463"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9" name="Text Placeholder 19"/>
          <p:cNvSpPr>
            <a:spLocks noGrp="1"/>
          </p:cNvSpPr>
          <p:nvPr>
            <p:ph type="body" sz="quarter" idx="17" hasCustomPrompt="1"/>
          </p:nvPr>
        </p:nvSpPr>
        <p:spPr>
          <a:xfrm>
            <a:off x="463301" y="1568451"/>
            <a:ext cx="7138415"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0"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26916076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4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Content Placeholder 2"/>
          <p:cNvSpPr>
            <a:spLocks noGrp="1"/>
          </p:cNvSpPr>
          <p:nvPr>
            <p:ph idx="1"/>
          </p:nvPr>
        </p:nvSpPr>
        <p:spPr>
          <a:xfrm>
            <a:off x="467790" y="1571480"/>
            <a:ext cx="4858511" cy="1997223"/>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Content Placeholder 2"/>
          <p:cNvSpPr>
            <a:spLocks noGrp="1"/>
          </p:cNvSpPr>
          <p:nvPr>
            <p:ph idx="23"/>
          </p:nvPr>
        </p:nvSpPr>
        <p:spPr>
          <a:xfrm>
            <a:off x="6858007" y="1571480"/>
            <a:ext cx="4858511" cy="1997223"/>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Content Placeholder 2"/>
          <p:cNvSpPr>
            <a:spLocks noGrp="1"/>
          </p:cNvSpPr>
          <p:nvPr>
            <p:ph idx="24"/>
          </p:nvPr>
        </p:nvSpPr>
        <p:spPr>
          <a:xfrm>
            <a:off x="467790" y="3924808"/>
            <a:ext cx="4858511" cy="1993392"/>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25"/>
          </p:nvPr>
        </p:nvSpPr>
        <p:spPr>
          <a:xfrm>
            <a:off x="6858007" y="3924808"/>
            <a:ext cx="4858511" cy="1993392"/>
          </a:xfrm>
        </p:spPr>
        <p:txBody>
          <a:bodyPr/>
          <a:lstStyle>
            <a:lvl1pPr marL="119069" indent="-119069">
              <a:defRPr sz="1000"/>
            </a:lvl1pPr>
            <a:lvl2pPr marL="228611" indent="-109543">
              <a:defRPr sz="1000"/>
            </a:lvl2pPr>
            <a:lvl3pPr marL="347681" indent="-119069">
              <a:defRPr sz="1000"/>
            </a:lvl3pPr>
            <a:lvl4pPr marL="457223" indent="-109543">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30292007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4 boxe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0" name="Content Placeholder 2"/>
          <p:cNvSpPr>
            <a:spLocks noGrp="1"/>
          </p:cNvSpPr>
          <p:nvPr>
            <p:ph idx="25"/>
          </p:nvPr>
        </p:nvSpPr>
        <p:spPr>
          <a:xfrm>
            <a:off x="463302" y="2032002"/>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ext Placeholder 19"/>
          <p:cNvSpPr>
            <a:spLocks noGrp="1"/>
          </p:cNvSpPr>
          <p:nvPr>
            <p:ph type="body" sz="quarter" idx="15" hasCustomPrompt="1"/>
          </p:nvPr>
        </p:nvSpPr>
        <p:spPr>
          <a:xfrm>
            <a:off x="463302" y="1568452"/>
            <a:ext cx="4848455"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2" name="Text Placeholder 19"/>
          <p:cNvSpPr>
            <a:spLocks noGrp="1"/>
          </p:cNvSpPr>
          <p:nvPr>
            <p:ph type="body" sz="quarter" idx="16" hasCustomPrompt="1"/>
          </p:nvPr>
        </p:nvSpPr>
        <p:spPr>
          <a:xfrm>
            <a:off x="6861980" y="1568452"/>
            <a:ext cx="4852416"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3" name="Text Placeholder 19"/>
          <p:cNvSpPr>
            <a:spLocks noGrp="1"/>
          </p:cNvSpPr>
          <p:nvPr>
            <p:ph type="body" sz="quarter" idx="18" hasCustomPrompt="1"/>
          </p:nvPr>
        </p:nvSpPr>
        <p:spPr>
          <a:xfrm>
            <a:off x="6864097" y="3919303"/>
            <a:ext cx="4852416"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Text Placeholder 19"/>
          <p:cNvSpPr>
            <a:spLocks noGrp="1"/>
          </p:cNvSpPr>
          <p:nvPr>
            <p:ph type="body" sz="quarter" idx="20" hasCustomPrompt="1"/>
          </p:nvPr>
        </p:nvSpPr>
        <p:spPr>
          <a:xfrm>
            <a:off x="463302" y="3919303"/>
            <a:ext cx="4848455"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5" name="Content Placeholder 2"/>
          <p:cNvSpPr>
            <a:spLocks noGrp="1"/>
          </p:cNvSpPr>
          <p:nvPr>
            <p:ph idx="26"/>
          </p:nvPr>
        </p:nvSpPr>
        <p:spPr>
          <a:xfrm>
            <a:off x="6859869" y="2032002"/>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27"/>
          </p:nvPr>
        </p:nvSpPr>
        <p:spPr>
          <a:xfrm>
            <a:off x="463302" y="4382851"/>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28"/>
          </p:nvPr>
        </p:nvSpPr>
        <p:spPr>
          <a:xfrm>
            <a:off x="6859869" y="4382851"/>
            <a:ext cx="4856649" cy="1530700"/>
          </a:xfrm>
        </p:spPr>
        <p:txBody>
          <a:bodyPr/>
          <a:lstStyle>
            <a:lvl1pPr marL="119069" indent="-119069">
              <a:defRPr sz="1000"/>
            </a:lvl1pPr>
            <a:lvl2pPr marL="228611" indent="-109543">
              <a:defRPr sz="1000"/>
            </a:lvl2pPr>
            <a:lvl3pPr marL="347681" indent="-119069">
              <a:defRPr sz="1000"/>
            </a:lvl3pPr>
            <a:lvl4pPr marL="457223" indent="-109543">
              <a:tabLst/>
              <a:defRPr sz="1000"/>
            </a:lvl4pPr>
            <a:lvl5pPr marL="576292" indent="-119069">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11073491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6 boxes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Text Placeholder 19"/>
          <p:cNvSpPr>
            <a:spLocks noGrp="1"/>
          </p:cNvSpPr>
          <p:nvPr>
            <p:ph type="body" sz="quarter" idx="15" hasCustomPrompt="1"/>
          </p:nvPr>
        </p:nvSpPr>
        <p:spPr>
          <a:xfrm>
            <a:off x="463296" y="1574800"/>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7" name="Text Placeholder 19"/>
          <p:cNvSpPr>
            <a:spLocks noGrp="1"/>
          </p:cNvSpPr>
          <p:nvPr>
            <p:ph type="body" sz="quarter" idx="16" hasCustomPrompt="1"/>
          </p:nvPr>
        </p:nvSpPr>
        <p:spPr>
          <a:xfrm>
            <a:off x="8361595" y="1574800"/>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8" name="Text Placeholder 19"/>
          <p:cNvSpPr>
            <a:spLocks noGrp="1"/>
          </p:cNvSpPr>
          <p:nvPr>
            <p:ph type="body" sz="quarter" idx="17" hasCustomPrompt="1"/>
          </p:nvPr>
        </p:nvSpPr>
        <p:spPr>
          <a:xfrm>
            <a:off x="4412445" y="1574800"/>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9" name="Text Placeholder 19"/>
          <p:cNvSpPr>
            <a:spLocks noGrp="1"/>
          </p:cNvSpPr>
          <p:nvPr>
            <p:ph type="body" sz="quarter" idx="22" hasCustomPrompt="1"/>
          </p:nvPr>
        </p:nvSpPr>
        <p:spPr>
          <a:xfrm>
            <a:off x="8361595" y="4070496"/>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Text Placeholder 19"/>
          <p:cNvSpPr>
            <a:spLocks noGrp="1"/>
          </p:cNvSpPr>
          <p:nvPr>
            <p:ph type="body" sz="quarter" idx="24" hasCustomPrompt="1"/>
          </p:nvPr>
        </p:nvSpPr>
        <p:spPr>
          <a:xfrm>
            <a:off x="463296" y="4070496"/>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1" name="Text Placeholder 19"/>
          <p:cNvSpPr>
            <a:spLocks noGrp="1"/>
          </p:cNvSpPr>
          <p:nvPr>
            <p:ph type="body" sz="quarter" idx="26" hasCustomPrompt="1"/>
          </p:nvPr>
        </p:nvSpPr>
        <p:spPr>
          <a:xfrm>
            <a:off x="4412445" y="4070496"/>
            <a:ext cx="3352800"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2" name="Content Placeholder 2"/>
          <p:cNvSpPr>
            <a:spLocks noGrp="1"/>
          </p:cNvSpPr>
          <p:nvPr>
            <p:ph idx="27"/>
          </p:nvPr>
        </p:nvSpPr>
        <p:spPr>
          <a:xfrm>
            <a:off x="461180" y="2038352"/>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2"/>
          <p:cNvSpPr>
            <a:spLocks noGrp="1"/>
          </p:cNvSpPr>
          <p:nvPr>
            <p:ph idx="33"/>
          </p:nvPr>
        </p:nvSpPr>
        <p:spPr>
          <a:xfrm>
            <a:off x="4412445" y="2038352"/>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2"/>
          <p:cNvSpPr>
            <a:spLocks noGrp="1"/>
          </p:cNvSpPr>
          <p:nvPr>
            <p:ph idx="34"/>
          </p:nvPr>
        </p:nvSpPr>
        <p:spPr>
          <a:xfrm>
            <a:off x="8363712" y="2038352"/>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2"/>
          <p:cNvSpPr>
            <a:spLocks noGrp="1"/>
          </p:cNvSpPr>
          <p:nvPr>
            <p:ph idx="35"/>
          </p:nvPr>
        </p:nvSpPr>
        <p:spPr>
          <a:xfrm>
            <a:off x="461180" y="4534046"/>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36"/>
          </p:nvPr>
        </p:nvSpPr>
        <p:spPr>
          <a:xfrm>
            <a:off x="4412445" y="4534046"/>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37"/>
          </p:nvPr>
        </p:nvSpPr>
        <p:spPr>
          <a:xfrm>
            <a:off x="8363712" y="4534046"/>
            <a:ext cx="3352800" cy="1660383"/>
          </a:xfrm>
        </p:spPr>
        <p:txBody>
          <a:bodyPr/>
          <a:lstStyle>
            <a:lvl1pPr marL="119069" indent="-119069">
              <a:defRPr sz="1000"/>
            </a:lvl1pPr>
            <a:lvl2pPr marL="228611" indent="-109543">
              <a:defRPr sz="1000"/>
            </a:lvl2pPr>
            <a:lvl3pPr marL="287352" indent="-58741">
              <a:defRPr sz="1000"/>
            </a:lvl3pPr>
            <a:lvl4pPr marL="457223" indent="-109543">
              <a:defRPr sz="1000"/>
            </a:lvl4pPr>
            <a:lvl5pPr marL="576292" indent="-119069">
              <a:tabLst/>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24953836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8 boxes with head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5" name="Picture 4"/>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6" name="Text Placeholder 19"/>
          <p:cNvSpPr>
            <a:spLocks noGrp="1"/>
          </p:cNvSpPr>
          <p:nvPr>
            <p:ph type="body" sz="quarter" idx="34" hasCustomPrompt="1"/>
          </p:nvPr>
        </p:nvSpPr>
        <p:spPr>
          <a:xfrm>
            <a:off x="463296"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7" name="Text Placeholder 19"/>
          <p:cNvSpPr>
            <a:spLocks noGrp="1"/>
          </p:cNvSpPr>
          <p:nvPr>
            <p:ph type="body" sz="quarter" idx="35" hasCustomPrompt="1"/>
          </p:nvPr>
        </p:nvSpPr>
        <p:spPr>
          <a:xfrm>
            <a:off x="3378179"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8" name="Text Placeholder 19"/>
          <p:cNvSpPr>
            <a:spLocks noGrp="1"/>
          </p:cNvSpPr>
          <p:nvPr>
            <p:ph type="body" sz="quarter" idx="36" hasCustomPrompt="1"/>
          </p:nvPr>
        </p:nvSpPr>
        <p:spPr>
          <a:xfrm>
            <a:off x="6293061"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9" name="Text Placeholder 19"/>
          <p:cNvSpPr>
            <a:spLocks noGrp="1"/>
          </p:cNvSpPr>
          <p:nvPr>
            <p:ph type="body" sz="quarter" idx="37" hasCustomPrompt="1"/>
          </p:nvPr>
        </p:nvSpPr>
        <p:spPr>
          <a:xfrm>
            <a:off x="9207944" y="1574800"/>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0" name="Text Placeholder 19"/>
          <p:cNvSpPr>
            <a:spLocks noGrp="1"/>
          </p:cNvSpPr>
          <p:nvPr>
            <p:ph type="body" sz="quarter" idx="38" hasCustomPrompt="1"/>
          </p:nvPr>
        </p:nvSpPr>
        <p:spPr>
          <a:xfrm>
            <a:off x="463296"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1" name="Text Placeholder 19"/>
          <p:cNvSpPr>
            <a:spLocks noGrp="1"/>
          </p:cNvSpPr>
          <p:nvPr>
            <p:ph type="body" sz="quarter" idx="39" hasCustomPrompt="1"/>
          </p:nvPr>
        </p:nvSpPr>
        <p:spPr>
          <a:xfrm>
            <a:off x="3378179"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2" name="Text Placeholder 19"/>
          <p:cNvSpPr>
            <a:spLocks noGrp="1"/>
          </p:cNvSpPr>
          <p:nvPr>
            <p:ph type="body" sz="quarter" idx="40" hasCustomPrompt="1"/>
          </p:nvPr>
        </p:nvSpPr>
        <p:spPr>
          <a:xfrm>
            <a:off x="6293061"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3" name="Text Placeholder 19"/>
          <p:cNvSpPr>
            <a:spLocks noGrp="1"/>
          </p:cNvSpPr>
          <p:nvPr>
            <p:ph type="body" sz="quarter" idx="41" hasCustomPrompt="1"/>
          </p:nvPr>
        </p:nvSpPr>
        <p:spPr>
          <a:xfrm>
            <a:off x="9207944" y="4078516"/>
            <a:ext cx="2502219" cy="336551"/>
          </a:xfrm>
        </p:spPr>
        <p:txBody>
          <a:bodyPr/>
          <a:lstStyle>
            <a:lvl1pPr marL="0" indent="0">
              <a:spcBef>
                <a:spcPts val="0"/>
              </a:spcBef>
              <a:buNone/>
              <a:defRPr sz="1000" b="1">
                <a:solidFill>
                  <a:schemeClr val="accent1"/>
                </a:solidFill>
                <a:latin typeface="+mj-lt"/>
              </a:defRPr>
            </a:lvl1pPr>
            <a:lvl2pPr marL="0" indent="0">
              <a:spcBef>
                <a:spcPts val="0"/>
              </a:spcBef>
              <a:buNone/>
              <a:defRPr sz="10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10 </a:t>
            </a:r>
            <a:r>
              <a:rPr lang="en-US" dirty="0" err="1"/>
              <a:t>pt</a:t>
            </a:r>
            <a:endParaRPr lang="en-US" dirty="0"/>
          </a:p>
          <a:p>
            <a:pPr lvl="1"/>
            <a:r>
              <a:rPr lang="en-US" dirty="0"/>
              <a:t>Subheading 10 </a:t>
            </a:r>
            <a:r>
              <a:rPr lang="en-US" dirty="0" err="1"/>
              <a:t>pt</a:t>
            </a:r>
            <a:endParaRPr lang="en-US" dirty="0"/>
          </a:p>
        </p:txBody>
      </p:sp>
      <p:sp>
        <p:nvSpPr>
          <p:cNvPr id="14" name="Content Placeholder 6"/>
          <p:cNvSpPr>
            <a:spLocks noGrp="1"/>
          </p:cNvSpPr>
          <p:nvPr>
            <p:ph sz="quarter" idx="42"/>
          </p:nvPr>
        </p:nvSpPr>
        <p:spPr>
          <a:xfrm>
            <a:off x="463296" y="2035657"/>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6"/>
          <p:cNvSpPr>
            <a:spLocks noGrp="1"/>
          </p:cNvSpPr>
          <p:nvPr>
            <p:ph sz="quarter" idx="56"/>
          </p:nvPr>
        </p:nvSpPr>
        <p:spPr>
          <a:xfrm>
            <a:off x="3378179" y="2035657"/>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6"/>
          <p:cNvSpPr>
            <a:spLocks noGrp="1"/>
          </p:cNvSpPr>
          <p:nvPr>
            <p:ph sz="quarter" idx="57"/>
          </p:nvPr>
        </p:nvSpPr>
        <p:spPr>
          <a:xfrm>
            <a:off x="6293061" y="2035657"/>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6"/>
          <p:cNvSpPr>
            <a:spLocks noGrp="1"/>
          </p:cNvSpPr>
          <p:nvPr>
            <p:ph sz="quarter" idx="58"/>
          </p:nvPr>
        </p:nvSpPr>
        <p:spPr>
          <a:xfrm>
            <a:off x="9217152" y="202718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6"/>
          <p:cNvSpPr>
            <a:spLocks noGrp="1"/>
          </p:cNvSpPr>
          <p:nvPr>
            <p:ph sz="quarter" idx="59"/>
          </p:nvPr>
        </p:nvSpPr>
        <p:spPr>
          <a:xfrm>
            <a:off x="463296"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6"/>
          <p:cNvSpPr>
            <a:spLocks noGrp="1"/>
          </p:cNvSpPr>
          <p:nvPr>
            <p:ph sz="quarter" idx="60"/>
          </p:nvPr>
        </p:nvSpPr>
        <p:spPr>
          <a:xfrm>
            <a:off x="3378179"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6"/>
          <p:cNvSpPr>
            <a:spLocks noGrp="1"/>
          </p:cNvSpPr>
          <p:nvPr>
            <p:ph sz="quarter" idx="61"/>
          </p:nvPr>
        </p:nvSpPr>
        <p:spPr>
          <a:xfrm>
            <a:off x="6293061"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6"/>
          <p:cNvSpPr>
            <a:spLocks noGrp="1"/>
          </p:cNvSpPr>
          <p:nvPr>
            <p:ph sz="quarter" idx="62"/>
          </p:nvPr>
        </p:nvSpPr>
        <p:spPr>
          <a:xfrm>
            <a:off x="9217152" y="4524029"/>
            <a:ext cx="2499360" cy="1670397"/>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19069" indent="-119069">
              <a:defRPr lang="en-US" sz="1000" dirty="0" smtClean="0"/>
            </a:lvl1pPr>
            <a:lvl2pPr marL="228611" indent="-109543">
              <a:defRPr lang="en-US" sz="1000" dirty="0" smtClean="0"/>
            </a:lvl2pPr>
            <a:lvl3pPr marL="347681" indent="-119069">
              <a:defRPr lang="en-US" sz="1000" dirty="0" smtClean="0"/>
            </a:lvl3pPr>
            <a:lvl4pPr marL="457223" indent="-109543">
              <a:defRPr lang="en-US" sz="1000" dirty="0" smtClean="0"/>
            </a:lvl4pPr>
            <a:lvl5pPr marL="576292" indent="-119069">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3479888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BBCAF-BFC1-4C11-88AE-40A2520321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DF694-F7A8-4B20-8FA0-50DCF1B470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3437F8-2E1C-4205-9D19-EF58F9A931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B5F703-1BE4-448E-9BB9-19D462A2DB3E}"/>
              </a:ext>
            </a:extLst>
          </p:cNvPr>
          <p:cNvSpPr>
            <a:spLocks noGrp="1"/>
          </p:cNvSpPr>
          <p:nvPr>
            <p:ph type="dt" sz="half" idx="10"/>
          </p:nvPr>
        </p:nvSpPr>
        <p:spPr/>
        <p:txBody>
          <a:bodyPr/>
          <a:lstStyle/>
          <a:p>
            <a:fld id="{F74F29E6-3915-450F-8A8A-95566E21CBCD}" type="datetime1">
              <a:rPr lang="en-US" smtClean="0"/>
              <a:t>10/12/2022</a:t>
            </a:fld>
            <a:endParaRPr lang="en-US"/>
          </a:p>
        </p:txBody>
      </p:sp>
      <p:sp>
        <p:nvSpPr>
          <p:cNvPr id="6" name="Footer Placeholder 5">
            <a:extLst>
              <a:ext uri="{FF2B5EF4-FFF2-40B4-BE49-F238E27FC236}">
                <a16:creationId xmlns:a16="http://schemas.microsoft.com/office/drawing/2014/main" id="{833366FF-EFE6-42C4-A54C-3BC01E9325F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6E4B70-93D0-4040-B7CE-B5FE214A7E28}"/>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19721729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3231042" y="1328630"/>
            <a:ext cx="5729917" cy="4118379"/>
          </a:xfrm>
          <a:prstGeom prst="rect">
            <a:avLst/>
          </a:prstGeom>
        </p:spPr>
      </p:pic>
      <p:pic>
        <p:nvPicPr>
          <p:cNvPr id="4" name="Picture 3"/>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5" name="Slide Number Placeholder 5"/>
          <p:cNvSpPr txBox="1">
            <a:spLocks/>
          </p:cNvSpPr>
          <p:nvPr userDrawn="1"/>
        </p:nvSpPr>
        <p:spPr>
          <a:xfrm>
            <a:off x="467789" y="6540010"/>
            <a:ext cx="2112385"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baseline="0" dirty="0">
                <a:solidFill>
                  <a:schemeClr val="accent4"/>
                </a:solidFill>
              </a:rPr>
              <a:t>Page </a:t>
            </a:r>
            <a:fld id="{50C6FCF5-5946-4146-A67F-21AD3F2F73BB}" type="slidenum">
              <a:rPr lang="en-US" sz="1050" baseline="0" smtClean="0">
                <a:solidFill>
                  <a:schemeClr val="accent4"/>
                </a:solidFill>
              </a:rPr>
              <a:pPr algn="l"/>
              <a:t>‹#›</a:t>
            </a:fld>
            <a:endParaRPr lang="en-US" sz="1050" baseline="0" dirty="0">
              <a:solidFill>
                <a:schemeClr val="accent4"/>
              </a:solidFill>
            </a:endParaRPr>
          </a:p>
        </p:txBody>
      </p:sp>
    </p:spTree>
    <p:extLst>
      <p:ext uri="{BB962C8B-B14F-4D97-AF65-F5344CB8AC3E}">
        <p14:creationId xmlns:p14="http://schemas.microsoft.com/office/powerpoint/2010/main" val="407425722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3"/>
            <a:ext cx="2844800" cy="365125"/>
          </a:xfrm>
          <a:prstGeom prst="rect">
            <a:avLst/>
          </a:prstGeom>
        </p:spPr>
        <p:txBody>
          <a:bodyPr/>
          <a:lstStyle/>
          <a:p>
            <a:fld id="{DC870A63-1997-4D72-A2B1-9D8C9B315230}" type="datetime1">
              <a:rPr lang="en-US" smtClean="0">
                <a:solidFill>
                  <a:srgbClr val="000000"/>
                </a:solidFill>
              </a:rPr>
              <a:t>10/12/2022</a:t>
            </a:fld>
            <a:endParaRPr lang="en-US" dirty="0">
              <a:solidFill>
                <a:srgbClr val="000000"/>
              </a:solidFill>
            </a:endParaRPr>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endParaRPr lang="en-US" dirty="0">
              <a:solidFill>
                <a:srgbClr val="000000"/>
              </a:solidFill>
            </a:endParaRPr>
          </a:p>
        </p:txBody>
      </p:sp>
      <p:sp>
        <p:nvSpPr>
          <p:cNvPr id="7" name="Slide Number Placeholder 6"/>
          <p:cNvSpPr>
            <a:spLocks noGrp="1"/>
          </p:cNvSpPr>
          <p:nvPr>
            <p:ph type="sldNum" sz="quarter" idx="12"/>
          </p:nvPr>
        </p:nvSpPr>
        <p:spPr>
          <a:xfrm>
            <a:off x="8737600" y="6356353"/>
            <a:ext cx="2844800" cy="365125"/>
          </a:xfrm>
          <a:prstGeom prst="rect">
            <a:avLst/>
          </a:prstGeom>
        </p:spPr>
        <p:txBody>
          <a:bodyPr/>
          <a:lstStyle/>
          <a:p>
            <a:fld id="{50C6FCF5-5946-4146-A67F-21AD3F2F73BB}"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9514164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1 columns with headings w content">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Text Placeholder 19"/>
          <p:cNvSpPr>
            <a:spLocks noGrp="1"/>
          </p:cNvSpPr>
          <p:nvPr>
            <p:ph type="body" sz="quarter" idx="15" hasCustomPrompt="1"/>
          </p:nvPr>
        </p:nvSpPr>
        <p:spPr>
          <a:xfrm>
            <a:off x="461180" y="2794354"/>
            <a:ext cx="11241024"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Content Placeholder 2"/>
          <p:cNvSpPr>
            <a:spLocks noGrp="1"/>
          </p:cNvSpPr>
          <p:nvPr>
            <p:ph idx="1"/>
          </p:nvPr>
        </p:nvSpPr>
        <p:spPr>
          <a:xfrm>
            <a:off x="459063" y="3318230"/>
            <a:ext cx="11241024" cy="2570107"/>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6"/>
          </p:nvPr>
        </p:nvSpPr>
        <p:spPr>
          <a:xfrm>
            <a:off x="459063" y="1568451"/>
            <a:ext cx="11241024" cy="1078992"/>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2"/>
          <p:cNvSpPr>
            <a:spLocks noGrp="1"/>
          </p:cNvSpPr>
          <p:nvPr>
            <p:ph idx="10"/>
          </p:nvPr>
        </p:nvSpPr>
        <p:spPr>
          <a:xfrm>
            <a:off x="475493" y="5972139"/>
            <a:ext cx="11248729" cy="320040"/>
          </a:xfrm>
          <a:prstGeom prst="rect">
            <a:avLst/>
          </a:prstGeom>
        </p:spPr>
        <p:txBody>
          <a:bodyPr vert="horz" lIns="0" tIns="0" rIns="0" bIns="0" rtlCol="0" anchor="b" anchorCtr="0">
            <a:noAutofit/>
          </a:bodyPr>
          <a:lstStyle>
            <a:lvl1pPr marL="0" indent="0">
              <a:buNone/>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7113931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1 columns with headings w content">
    <p:spTree>
      <p:nvGrpSpPr>
        <p:cNvPr id="1" name=""/>
        <p:cNvGrpSpPr/>
        <p:nvPr/>
      </p:nvGrpSpPr>
      <p:grpSpPr>
        <a:xfrm>
          <a:off x="0" y="0"/>
          <a:ext cx="0" cy="0"/>
          <a:chOff x="0" y="0"/>
          <a:chExt cx="0" cy="0"/>
        </a:xfrm>
      </p:grpSpPr>
      <p:sp>
        <p:nvSpPr>
          <p:cNvPr id="2" name="Title 1"/>
          <p:cNvSpPr>
            <a:spLocks noGrp="1"/>
          </p:cNvSpPr>
          <p:nvPr>
            <p:ph type="title"/>
          </p:nvPr>
        </p:nvSpPr>
        <p:spPr>
          <a:xfrm>
            <a:off x="463296" y="402336"/>
            <a:ext cx="11253216" cy="923544"/>
          </a:xfrm>
        </p:spPr>
        <p:txBody>
          <a:bodyPr/>
          <a:lstStyle/>
          <a:p>
            <a:r>
              <a:rPr lang="en-US"/>
              <a:t>Click to edit Master title style</a:t>
            </a:r>
            <a:endParaRPr lang="en-GB"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pic>
        <p:nvPicPr>
          <p:cNvPr id="11" name="Picture 10"/>
          <p:cNvPicPr>
            <a:picLocks/>
          </p:cNvPicPr>
          <p:nvPr userDrawn="1"/>
        </p:nvPicPr>
        <p:blipFill>
          <a:blip r:embed="rId3"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9" name="Text Placeholder 19"/>
          <p:cNvSpPr>
            <a:spLocks noGrp="1"/>
          </p:cNvSpPr>
          <p:nvPr>
            <p:ph type="body" sz="quarter" idx="15" hasCustomPrompt="1"/>
          </p:nvPr>
        </p:nvSpPr>
        <p:spPr>
          <a:xfrm>
            <a:off x="461180" y="2794354"/>
            <a:ext cx="5486400"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3" name="Content Placeholder 2"/>
          <p:cNvSpPr>
            <a:spLocks noGrp="1"/>
          </p:cNvSpPr>
          <p:nvPr>
            <p:ph idx="1"/>
          </p:nvPr>
        </p:nvSpPr>
        <p:spPr>
          <a:xfrm>
            <a:off x="459063" y="3318227"/>
            <a:ext cx="5486400" cy="2560320"/>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2"/>
          <p:cNvSpPr>
            <a:spLocks noGrp="1"/>
          </p:cNvSpPr>
          <p:nvPr>
            <p:ph idx="16"/>
          </p:nvPr>
        </p:nvSpPr>
        <p:spPr>
          <a:xfrm>
            <a:off x="459063" y="1568451"/>
            <a:ext cx="11241024" cy="1078992"/>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19"/>
          <p:cNvSpPr>
            <a:spLocks noGrp="1"/>
          </p:cNvSpPr>
          <p:nvPr>
            <p:ph type="body" sz="quarter" idx="17" hasCustomPrompt="1"/>
          </p:nvPr>
        </p:nvSpPr>
        <p:spPr>
          <a:xfrm>
            <a:off x="6223199" y="2794354"/>
            <a:ext cx="5486400" cy="369332"/>
          </a:xfrm>
        </p:spPr>
        <p:txBody>
          <a:bodyPr>
            <a:noAutofit/>
          </a:bodyPr>
          <a:lstStyle>
            <a:lvl1pPr marL="0" indent="0">
              <a:spcBef>
                <a:spcPts val="0"/>
              </a:spcBef>
              <a:buNone/>
              <a:defRPr sz="1200" b="1">
                <a:solidFill>
                  <a:schemeClr val="accent1"/>
                </a:solidFill>
                <a:latin typeface="+mj-lt"/>
              </a:defRPr>
            </a:lvl1pPr>
            <a:lvl2pPr marL="0" indent="0">
              <a:spcBef>
                <a:spcPts val="0"/>
              </a:spcBef>
              <a:buNone/>
              <a:defRPr sz="1200">
                <a:solidFill>
                  <a:schemeClr val="accent1"/>
                </a:solidFill>
              </a:defRPr>
            </a:lvl2pPr>
            <a:lvl3pPr>
              <a:defRPr sz="1000">
                <a:solidFill>
                  <a:schemeClr val="accent2"/>
                </a:solidFill>
              </a:defRPr>
            </a:lvl3pPr>
            <a:lvl4pPr>
              <a:defRPr sz="1000">
                <a:solidFill>
                  <a:schemeClr val="accent2"/>
                </a:solidFill>
              </a:defRPr>
            </a:lvl4pPr>
            <a:lvl5pPr>
              <a:defRPr sz="1000">
                <a:solidFill>
                  <a:schemeClr val="accent2"/>
                </a:solidFill>
              </a:defRPr>
            </a:lvl5pPr>
          </a:lstStyle>
          <a:p>
            <a:pPr lvl="0"/>
            <a:r>
              <a:rPr lang="en-US" dirty="0"/>
              <a:t>Heading 12 </a:t>
            </a:r>
            <a:r>
              <a:rPr lang="en-US" dirty="0" err="1"/>
              <a:t>pt</a:t>
            </a:r>
            <a:endParaRPr lang="en-US" dirty="0"/>
          </a:p>
          <a:p>
            <a:pPr lvl="1"/>
            <a:r>
              <a:rPr lang="en-US" dirty="0"/>
              <a:t>Subheading 12 </a:t>
            </a:r>
            <a:r>
              <a:rPr lang="en-US" dirty="0" err="1"/>
              <a:t>pt</a:t>
            </a:r>
            <a:endParaRPr lang="en-US" dirty="0"/>
          </a:p>
        </p:txBody>
      </p:sp>
      <p:sp>
        <p:nvSpPr>
          <p:cNvPr id="15" name="Content Placeholder 2"/>
          <p:cNvSpPr>
            <a:spLocks noGrp="1"/>
          </p:cNvSpPr>
          <p:nvPr>
            <p:ph idx="18"/>
          </p:nvPr>
        </p:nvSpPr>
        <p:spPr>
          <a:xfrm>
            <a:off x="6221081" y="3318227"/>
            <a:ext cx="5486400" cy="2560320"/>
          </a:xfrm>
        </p:spPr>
        <p:txBody>
          <a:bodyPr>
            <a:noAutofit/>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Text Placeholder 2"/>
          <p:cNvSpPr>
            <a:spLocks noGrp="1"/>
          </p:cNvSpPr>
          <p:nvPr>
            <p:ph idx="10"/>
          </p:nvPr>
        </p:nvSpPr>
        <p:spPr>
          <a:xfrm>
            <a:off x="475493" y="5972139"/>
            <a:ext cx="11248729" cy="320040"/>
          </a:xfrm>
          <a:prstGeom prst="rect">
            <a:avLst/>
          </a:prstGeom>
        </p:spPr>
        <p:txBody>
          <a:bodyPr vert="horz" lIns="0" tIns="0" rIns="0" bIns="0" rtlCol="0" anchor="b" anchorCtr="0">
            <a:noAutofit/>
          </a:bodyPr>
          <a:lstStyle>
            <a:lvl1pPr marL="0" indent="0">
              <a:buNone/>
              <a:defRPr sz="1000">
                <a:solidFill>
                  <a:schemeClr val="tx1"/>
                </a:solidFill>
              </a:defRPr>
            </a:lvl1pPr>
            <a:lvl2pPr>
              <a:defRPr sz="1000">
                <a:solidFill>
                  <a:schemeClr val="tx1"/>
                </a:solidFill>
              </a:defRPr>
            </a:lvl2pPr>
            <a:lvl3pPr>
              <a:defRPr sz="1000">
                <a:solidFill>
                  <a:schemeClr val="tx1"/>
                </a:solidFill>
              </a:defRPr>
            </a:lvl3pPr>
            <a:lvl4pPr>
              <a:defRPr sz="1000">
                <a:solidFill>
                  <a:schemeClr val="tx1"/>
                </a:solidFill>
              </a:defRPr>
            </a:lvl4pPr>
            <a:lvl5pPr>
              <a:defRPr sz="1000">
                <a:solidFill>
                  <a:schemeClr val="tx1"/>
                </a:solidFill>
              </a:defRPr>
            </a:lvl5pPr>
          </a:lstStyle>
          <a:p>
            <a:pPr lvl="0"/>
            <a:r>
              <a:rPr lang="en-US"/>
              <a:t>Click to edit Master text styles</a:t>
            </a:r>
          </a:p>
        </p:txBody>
      </p:sp>
    </p:spTree>
    <p:extLst>
      <p:ext uri="{BB962C8B-B14F-4D97-AF65-F5344CB8AC3E}">
        <p14:creationId xmlns:p14="http://schemas.microsoft.com/office/powerpoint/2010/main" val="33472235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Date Placeholder 3"/>
          <p:cNvSpPr txBox="1">
            <a:spLocks/>
          </p:cNvSpPr>
          <p:nvPr userDrawn="1"/>
        </p:nvSpPr>
        <p:spPr>
          <a:xfrm>
            <a:off x="467789" y="6542762"/>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5E7E94"/>
                </a:solidFill>
              </a:rPr>
              <a:t>Proprietary &amp; Confidential</a:t>
            </a:r>
          </a:p>
        </p:txBody>
      </p:sp>
      <p:sp>
        <p:nvSpPr>
          <p:cNvPr id="9" name="Slide Number Placeholder 5"/>
          <p:cNvSpPr txBox="1">
            <a:spLocks/>
          </p:cNvSpPr>
          <p:nvPr userDrawn="1"/>
        </p:nvSpPr>
        <p:spPr>
          <a:xfrm>
            <a:off x="467783" y="6368854"/>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rgbClr val="5E7E94"/>
                </a:solidFill>
              </a:rPr>
              <a:t>Page </a:t>
            </a:r>
            <a:fld id="{50C6FCF5-5946-4146-A67F-21AD3F2F73BB}" type="slidenum">
              <a:rPr lang="en-US" sz="1050" smtClean="0">
                <a:solidFill>
                  <a:srgbClr val="5E7E94"/>
                </a:solidFill>
              </a:rPr>
              <a:pPr algn="l"/>
              <a:t>‹#›</a:t>
            </a:fld>
            <a:endParaRPr lang="en-US" sz="1050" dirty="0">
              <a:solidFill>
                <a:srgbClr val="5E7E94"/>
              </a:solidFill>
            </a:endParaRPr>
          </a:p>
        </p:txBody>
      </p:sp>
      <p:sp>
        <p:nvSpPr>
          <p:cNvPr id="11" name="Text Placeholder 2"/>
          <p:cNvSpPr>
            <a:spLocks noGrp="1"/>
          </p:cNvSpPr>
          <p:nvPr userDrawn="1">
            <p:ph idx="1"/>
          </p:nvPr>
        </p:nvSpPr>
        <p:spPr>
          <a:xfrm>
            <a:off x="467789" y="1183343"/>
            <a:ext cx="11248729"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1"/>
          <p:cNvSpPr>
            <a:spLocks noGrp="1"/>
          </p:cNvSpPr>
          <p:nvPr userDrawn="1">
            <p:ph type="title"/>
          </p:nvPr>
        </p:nvSpPr>
        <p:spPr>
          <a:xfrm>
            <a:off x="463296" y="402336"/>
            <a:ext cx="11253216" cy="404488"/>
          </a:xfrm>
          <a:prstGeom prst="rect">
            <a:avLst/>
          </a:prstGeom>
        </p:spPr>
        <p:txBody>
          <a:bodyPr vert="horz" lIns="0" tIns="0" rIns="0" bIns="0" rtlCol="0" anchor="t">
            <a:noAutofit/>
          </a:bodyPr>
          <a:lstStyle/>
          <a:p>
            <a:r>
              <a:rPr lang="en-US"/>
              <a:t>Click to edit Master title style</a:t>
            </a:r>
            <a:endParaRPr lang="en-US" dirty="0"/>
          </a:p>
        </p:txBody>
      </p:sp>
      <p:pic>
        <p:nvPicPr>
          <p:cNvPr id="2" name="Picture 1"/>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pic>
        <p:nvPicPr>
          <p:cNvPr id="3" name="Picture 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4" name="TextBox 3"/>
          <p:cNvSpPr txBox="1"/>
          <p:nvPr userDrawn="1"/>
        </p:nvSpPr>
        <p:spPr>
          <a:xfrm>
            <a:off x="11394019" y="6435725"/>
            <a:ext cx="278341" cy="152400"/>
          </a:xfrm>
          <a:prstGeom prst="rect">
            <a:avLst/>
          </a:prstGeom>
          <a:noFill/>
        </p:spPr>
        <p:txBody>
          <a:bodyPr vert="horz" wrap="none" lIns="0" tIns="0" rIns="0" bIns="0" rtlCol="0">
            <a:noAutofit/>
          </a:bodyPr>
          <a:lstStyle/>
          <a:p>
            <a:pPr defTabSz="914446"/>
            <a:fld id="{2110EA30-F15F-4CF7-9694-F27BCB4B8934}" type="slidenum">
              <a:rPr lang="en-US" sz="1000" smtClean="0">
                <a:solidFill>
                  <a:srgbClr val="000000"/>
                </a:solidFill>
              </a:rPr>
              <a:pPr defTabSz="914446"/>
              <a:t>‹#›</a:t>
            </a:fld>
            <a:endParaRPr lang="en-US" sz="1000" dirty="0">
              <a:solidFill>
                <a:srgbClr val="000000"/>
              </a:solidFill>
            </a:endParaRPr>
          </a:p>
        </p:txBody>
      </p:sp>
    </p:spTree>
    <p:extLst>
      <p:ext uri="{BB962C8B-B14F-4D97-AF65-F5344CB8AC3E}">
        <p14:creationId xmlns:p14="http://schemas.microsoft.com/office/powerpoint/2010/main" val="234032992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9" name="Picture 8"/>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4" name="Date Placeholder 3"/>
          <p:cNvSpPr txBox="1">
            <a:spLocks/>
          </p:cNvSpPr>
          <p:nvPr userDrawn="1"/>
        </p:nvSpPr>
        <p:spPr>
          <a:xfrm>
            <a:off x="467789" y="6542762"/>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5E7E94"/>
                </a:solidFill>
              </a:rPr>
              <a:t>Proprietary &amp; Confidential</a:t>
            </a:r>
          </a:p>
        </p:txBody>
      </p:sp>
      <p:sp>
        <p:nvSpPr>
          <p:cNvPr id="15" name="Slide Number Placeholder 5"/>
          <p:cNvSpPr txBox="1">
            <a:spLocks/>
          </p:cNvSpPr>
          <p:nvPr userDrawn="1"/>
        </p:nvSpPr>
        <p:spPr>
          <a:xfrm>
            <a:off x="467783" y="6368854"/>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rgbClr val="5E7E94"/>
                </a:solidFill>
              </a:rPr>
              <a:t>Page </a:t>
            </a:r>
            <a:fld id="{50C6FCF5-5946-4146-A67F-21AD3F2F73BB}" type="slidenum">
              <a:rPr lang="en-US" sz="1050" smtClean="0">
                <a:solidFill>
                  <a:srgbClr val="5E7E94"/>
                </a:solidFill>
              </a:rPr>
              <a:pPr algn="l"/>
              <a:t>‹#›</a:t>
            </a:fld>
            <a:endParaRPr lang="en-US" sz="1050" dirty="0">
              <a:solidFill>
                <a:srgbClr val="5E7E94"/>
              </a:solidFill>
            </a:endParaRPr>
          </a:p>
        </p:txBody>
      </p:sp>
      <p:pic>
        <p:nvPicPr>
          <p:cNvPr id="16" name="Picture 15"/>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10" name="Title Placeholder 1"/>
          <p:cNvSpPr>
            <a:spLocks noGrp="1"/>
          </p:cNvSpPr>
          <p:nvPr>
            <p:ph type="title"/>
          </p:nvPr>
        </p:nvSpPr>
        <p:spPr>
          <a:xfrm>
            <a:off x="463296" y="402336"/>
            <a:ext cx="11253216" cy="404488"/>
          </a:xfrm>
          <a:prstGeom prst="rect">
            <a:avLst/>
          </a:prstGeom>
        </p:spPr>
        <p:txBody>
          <a:bodyPr vert="horz" lIns="0" tIns="0" rIns="0" bIns="0" rtlCol="0" anchor="t">
            <a:noAutofit/>
          </a:bodyPr>
          <a:lstStyle/>
          <a:p>
            <a:r>
              <a:rPr lang="en-US"/>
              <a:t>Click to edit Master title style</a:t>
            </a:r>
            <a:endParaRPr lang="en-US" dirty="0"/>
          </a:p>
        </p:txBody>
      </p:sp>
      <p:sp>
        <p:nvSpPr>
          <p:cNvPr id="11" name="Text Placeholder 2"/>
          <p:cNvSpPr>
            <a:spLocks noGrp="1"/>
          </p:cNvSpPr>
          <p:nvPr>
            <p:ph idx="1"/>
          </p:nvPr>
        </p:nvSpPr>
        <p:spPr>
          <a:xfrm>
            <a:off x="467784" y="1183343"/>
            <a:ext cx="5327003"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p:cNvSpPr>
            <a:spLocks noGrp="1"/>
          </p:cNvSpPr>
          <p:nvPr>
            <p:ph idx="10"/>
          </p:nvPr>
        </p:nvSpPr>
        <p:spPr>
          <a:xfrm>
            <a:off x="6391901" y="1183343"/>
            <a:ext cx="5327003"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813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email">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6" name="Date Placeholder 3"/>
          <p:cNvSpPr txBox="1">
            <a:spLocks/>
          </p:cNvSpPr>
          <p:nvPr userDrawn="1"/>
        </p:nvSpPr>
        <p:spPr>
          <a:xfrm>
            <a:off x="467789" y="6542762"/>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5E7E94"/>
                </a:solidFill>
              </a:rPr>
              <a:t>Proprietary &amp; Confidential</a:t>
            </a:r>
          </a:p>
        </p:txBody>
      </p:sp>
      <p:sp>
        <p:nvSpPr>
          <p:cNvPr id="17" name="Slide Number Placeholder 5"/>
          <p:cNvSpPr txBox="1">
            <a:spLocks/>
          </p:cNvSpPr>
          <p:nvPr userDrawn="1"/>
        </p:nvSpPr>
        <p:spPr>
          <a:xfrm>
            <a:off x="467783" y="6368854"/>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rgbClr val="5E7E94"/>
                </a:solidFill>
              </a:rPr>
              <a:t>Page </a:t>
            </a:r>
            <a:fld id="{50C6FCF5-5946-4146-A67F-21AD3F2F73BB}" type="slidenum">
              <a:rPr lang="en-US" sz="1050" smtClean="0">
                <a:solidFill>
                  <a:srgbClr val="5E7E94"/>
                </a:solidFill>
              </a:rPr>
              <a:pPr algn="l"/>
              <a:t>‹#›</a:t>
            </a:fld>
            <a:endParaRPr lang="en-US" sz="1050" dirty="0">
              <a:solidFill>
                <a:srgbClr val="5E7E94"/>
              </a:solidFill>
            </a:endParaRPr>
          </a:p>
        </p:txBody>
      </p:sp>
      <p:pic>
        <p:nvPicPr>
          <p:cNvPr id="18" name="Picture 1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7" name="Title Placeholder 1"/>
          <p:cNvSpPr>
            <a:spLocks noGrp="1"/>
          </p:cNvSpPr>
          <p:nvPr>
            <p:ph type="title"/>
          </p:nvPr>
        </p:nvSpPr>
        <p:spPr>
          <a:xfrm>
            <a:off x="463296" y="402336"/>
            <a:ext cx="11253216" cy="404488"/>
          </a:xfrm>
          <a:prstGeom prst="rect">
            <a:avLst/>
          </a:prstGeom>
        </p:spPr>
        <p:txBody>
          <a:bodyPr vert="horz" lIns="0" tIns="0"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1873594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ver Pag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544396" y="5555832"/>
            <a:ext cx="10711939" cy="1002197"/>
          </a:xfrm>
        </p:spPr>
        <p:txBody>
          <a:bodyPr anchor="t">
            <a:noAutofit/>
          </a:bodyPr>
          <a:lstStyle>
            <a:lvl1pPr marL="0" indent="0">
              <a:lnSpc>
                <a:spcPct val="88000"/>
              </a:lnSpc>
              <a:spcBef>
                <a:spcPts val="0"/>
              </a:spcBef>
              <a:buNone/>
              <a:defRPr sz="2800" b="1" baseline="0">
                <a:solidFill>
                  <a:schemeClr val="accent4"/>
                </a:solidFill>
              </a:defRPr>
            </a:lvl1pPr>
            <a:lvl2pPr marL="0" indent="0">
              <a:lnSpc>
                <a:spcPct val="88000"/>
              </a:lnSpc>
              <a:spcBef>
                <a:spcPts val="0"/>
              </a:spcBef>
              <a:buNone/>
              <a:defRPr sz="2800" baseline="0">
                <a:solidFill>
                  <a:schemeClr val="accent4"/>
                </a:solidFill>
              </a:defRPr>
            </a:lvl2pPr>
            <a:lvl3pPr marL="0" indent="0">
              <a:lnSpc>
                <a:spcPct val="88000"/>
              </a:lnSpc>
              <a:spcBef>
                <a:spcPts val="0"/>
              </a:spcBef>
              <a:buNone/>
              <a:defRPr sz="1800" baseline="0">
                <a:solidFill>
                  <a:schemeClr val="accent4"/>
                </a:solidFill>
              </a:defRPr>
            </a:lvl3pPr>
            <a:lvl4pPr marL="509588" indent="0">
              <a:buNone/>
              <a:defRPr/>
            </a:lvl4pPr>
            <a:lvl5pPr marL="690563" indent="0">
              <a:buNone/>
              <a:defRPr/>
            </a:lvl5pPr>
          </a:lstStyle>
          <a:p>
            <a:pPr lvl="0"/>
            <a:r>
              <a:rPr lang="en-US" dirty="0"/>
              <a:t>Title</a:t>
            </a:r>
          </a:p>
          <a:p>
            <a:pPr lvl="1"/>
            <a:r>
              <a:rPr lang="en-US" dirty="0"/>
              <a:t>Subtitle</a:t>
            </a:r>
          </a:p>
          <a:p>
            <a:pPr lvl="2"/>
            <a:r>
              <a:rPr lang="en-US" dirty="0"/>
              <a:t>Month DD, YYYY</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946"/>
            <a:ext cx="12192000" cy="6099048"/>
          </a:xfrm>
          <a:prstGeom prst="rect">
            <a:avLst/>
          </a:prstGeom>
        </p:spPr>
      </p:pic>
    </p:spTree>
    <p:extLst>
      <p:ext uri="{BB962C8B-B14F-4D97-AF65-F5344CB8AC3E}">
        <p14:creationId xmlns:p14="http://schemas.microsoft.com/office/powerpoint/2010/main" val="2404783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txBox="1">
            <a:spLocks/>
          </p:cNvSpPr>
          <p:nvPr userDrawn="1"/>
        </p:nvSpPr>
        <p:spPr>
          <a:xfrm>
            <a:off x="467783" y="6542761"/>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5E7E94"/>
                </a:solidFill>
              </a:rPr>
              <a:t>Proprietary &amp; Confidential</a:t>
            </a:r>
          </a:p>
        </p:txBody>
      </p:sp>
      <p:sp>
        <p:nvSpPr>
          <p:cNvPr id="9" name="Slide Number Placeholder 5"/>
          <p:cNvSpPr txBox="1">
            <a:spLocks/>
          </p:cNvSpPr>
          <p:nvPr userDrawn="1"/>
        </p:nvSpPr>
        <p:spPr>
          <a:xfrm>
            <a:off x="467783" y="6368853"/>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rgbClr val="5E7E94"/>
                </a:solidFill>
              </a:rPr>
              <a:t>Page </a:t>
            </a:r>
            <a:fld id="{50C6FCF5-5946-4146-A67F-21AD3F2F73BB}" type="slidenum">
              <a:rPr lang="en-US" sz="1050" smtClean="0">
                <a:solidFill>
                  <a:srgbClr val="5E7E94"/>
                </a:solidFill>
              </a:rPr>
              <a:pPr algn="l"/>
              <a:t>‹#›</a:t>
            </a:fld>
            <a:endParaRPr lang="en-US" sz="1050" dirty="0">
              <a:solidFill>
                <a:srgbClr val="5E7E94"/>
              </a:solidFill>
            </a:endParaRPr>
          </a:p>
        </p:txBody>
      </p:sp>
      <p:sp>
        <p:nvSpPr>
          <p:cNvPr id="11" name="Text Placeholder 2"/>
          <p:cNvSpPr>
            <a:spLocks noGrp="1"/>
          </p:cNvSpPr>
          <p:nvPr userDrawn="1">
            <p:ph idx="1"/>
          </p:nvPr>
        </p:nvSpPr>
        <p:spPr>
          <a:xfrm>
            <a:off x="467784" y="1183342"/>
            <a:ext cx="11248729"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p:cNvSpPr>
            <a:spLocks noGrp="1"/>
          </p:cNvSpPr>
          <p:nvPr userDrawn="1">
            <p:ph type="title"/>
          </p:nvPr>
        </p:nvSpPr>
        <p:spPr>
          <a:xfrm>
            <a:off x="463296" y="402336"/>
            <a:ext cx="11253216" cy="404488"/>
          </a:xfrm>
          <a:prstGeom prst="rect">
            <a:avLst/>
          </a:prstGeom>
        </p:spPr>
        <p:txBody>
          <a:bodyPr vert="horz" lIns="0" tIns="0" rIns="0" bIns="0" rtlCol="0" anchor="t">
            <a:noAutofit/>
          </a:bodyPr>
          <a:lstStyle/>
          <a:p>
            <a:r>
              <a:rPr lang="en-US" dirty="0"/>
              <a:t>Click to edit Master title style</a:t>
            </a:r>
          </a:p>
        </p:txBody>
      </p:sp>
      <p:pic>
        <p:nvPicPr>
          <p:cNvPr id="2" name="Picture 1"/>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Tree>
    <p:extLst>
      <p:ext uri="{BB962C8B-B14F-4D97-AF65-F5344CB8AC3E}">
        <p14:creationId xmlns:p14="http://schemas.microsoft.com/office/powerpoint/2010/main" val="8342934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4" name="Date Placeholder 3"/>
          <p:cNvSpPr txBox="1">
            <a:spLocks/>
          </p:cNvSpPr>
          <p:nvPr userDrawn="1"/>
        </p:nvSpPr>
        <p:spPr>
          <a:xfrm>
            <a:off x="467783" y="6542761"/>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5E7E94"/>
                </a:solidFill>
              </a:rPr>
              <a:t>Proprietary &amp; Confidential</a:t>
            </a:r>
          </a:p>
        </p:txBody>
      </p:sp>
      <p:sp>
        <p:nvSpPr>
          <p:cNvPr id="15" name="Slide Number Placeholder 5"/>
          <p:cNvSpPr txBox="1">
            <a:spLocks/>
          </p:cNvSpPr>
          <p:nvPr userDrawn="1"/>
        </p:nvSpPr>
        <p:spPr>
          <a:xfrm>
            <a:off x="467783" y="6368853"/>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rgbClr val="5E7E94"/>
                </a:solidFill>
              </a:rPr>
              <a:t>Page </a:t>
            </a:r>
            <a:fld id="{50C6FCF5-5946-4146-A67F-21AD3F2F73BB}" type="slidenum">
              <a:rPr lang="en-US" sz="1050" smtClean="0">
                <a:solidFill>
                  <a:srgbClr val="5E7E94"/>
                </a:solidFill>
              </a:rPr>
              <a:pPr algn="l"/>
              <a:t>‹#›</a:t>
            </a:fld>
            <a:endParaRPr lang="en-US" sz="1050" dirty="0">
              <a:solidFill>
                <a:srgbClr val="5E7E94"/>
              </a:solidFill>
            </a:endParaRPr>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10" name="Title Placeholder 1"/>
          <p:cNvSpPr>
            <a:spLocks noGrp="1"/>
          </p:cNvSpPr>
          <p:nvPr>
            <p:ph type="title"/>
          </p:nvPr>
        </p:nvSpPr>
        <p:spPr>
          <a:xfrm>
            <a:off x="463296" y="402336"/>
            <a:ext cx="11253216" cy="404488"/>
          </a:xfrm>
          <a:prstGeom prst="rect">
            <a:avLst/>
          </a:prstGeom>
        </p:spPr>
        <p:txBody>
          <a:bodyPr vert="horz" lIns="0" tIns="0" rIns="0" bIns="0" rtlCol="0" anchor="t">
            <a:noAutofit/>
          </a:bodyPr>
          <a:lstStyle/>
          <a:p>
            <a:r>
              <a:rPr lang="en-US" dirty="0"/>
              <a:t>Click to edit Master title style</a:t>
            </a:r>
          </a:p>
        </p:txBody>
      </p:sp>
      <p:sp>
        <p:nvSpPr>
          <p:cNvPr id="11" name="Text Placeholder 2"/>
          <p:cNvSpPr>
            <a:spLocks noGrp="1"/>
          </p:cNvSpPr>
          <p:nvPr>
            <p:ph idx="1"/>
          </p:nvPr>
        </p:nvSpPr>
        <p:spPr>
          <a:xfrm>
            <a:off x="467784" y="1183342"/>
            <a:ext cx="5327003"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p:cNvSpPr>
            <a:spLocks noGrp="1"/>
          </p:cNvSpPr>
          <p:nvPr>
            <p:ph idx="10"/>
          </p:nvPr>
        </p:nvSpPr>
        <p:spPr>
          <a:xfrm>
            <a:off x="6391901" y="1183342"/>
            <a:ext cx="5327003" cy="5050772"/>
          </a:xfrm>
          <a:prstGeom prst="rect">
            <a:avLst/>
          </a:prstGeom>
        </p:spPr>
        <p:txBody>
          <a:bodyPr vert="horz" lIns="0" tIns="0" rIns="0" bIns="0" rtlCol="0">
            <a:norm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905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48AD5-B419-4620-880B-CE36720365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1B26E3-A87C-416D-8148-3BD685C4FE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F86F-B2DF-47A2-9D5D-F4F4F33E90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B49203-1103-4658-852C-82475698C5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D8171B-307A-4185-B920-6DDD2B2C91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352288-1EDD-47BD-86EF-C04194CDA03B}"/>
              </a:ext>
            </a:extLst>
          </p:cNvPr>
          <p:cNvSpPr>
            <a:spLocks noGrp="1"/>
          </p:cNvSpPr>
          <p:nvPr>
            <p:ph type="dt" sz="half" idx="10"/>
          </p:nvPr>
        </p:nvSpPr>
        <p:spPr/>
        <p:txBody>
          <a:bodyPr/>
          <a:lstStyle/>
          <a:p>
            <a:fld id="{E45677C5-4993-43C9-B2F6-643421094A1F}" type="datetime1">
              <a:rPr lang="en-US" smtClean="0"/>
              <a:t>10/12/2022</a:t>
            </a:fld>
            <a:endParaRPr lang="en-US"/>
          </a:p>
        </p:txBody>
      </p:sp>
      <p:sp>
        <p:nvSpPr>
          <p:cNvPr id="8" name="Footer Placeholder 7">
            <a:extLst>
              <a:ext uri="{FF2B5EF4-FFF2-40B4-BE49-F238E27FC236}">
                <a16:creationId xmlns:a16="http://schemas.microsoft.com/office/drawing/2014/main" id="{C86D12A2-EFA6-4F74-89EE-ADDE7851697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C5C99B-877D-4ADC-AF31-862C89859658}"/>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39809625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0" y="6775635"/>
            <a:ext cx="12192000" cy="91440"/>
          </a:xfrm>
          <a:prstGeom prst="rect">
            <a:avLst/>
          </a:prstGeom>
        </p:spPr>
      </p:pic>
      <p:sp>
        <p:nvSpPr>
          <p:cNvPr id="16" name="Date Placeholder 3"/>
          <p:cNvSpPr txBox="1">
            <a:spLocks/>
          </p:cNvSpPr>
          <p:nvPr userDrawn="1"/>
        </p:nvSpPr>
        <p:spPr>
          <a:xfrm>
            <a:off x="467783" y="6542761"/>
            <a:ext cx="2679455" cy="161583"/>
          </a:xfrm>
          <a:prstGeom prst="rect">
            <a:avLst/>
          </a:prstGeom>
        </p:spPr>
        <p:txBody>
          <a:bodyPr vert="horz" wrap="square" lIns="0" tIns="0" rIns="0" bIns="0" rtlCol="0" anchor="ctr">
            <a:spAutoFit/>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rgbClr val="5E7E94"/>
                </a:solidFill>
              </a:rPr>
              <a:t>Proprietary &amp; Confidential</a:t>
            </a:r>
          </a:p>
        </p:txBody>
      </p:sp>
      <p:sp>
        <p:nvSpPr>
          <p:cNvPr id="17" name="Slide Number Placeholder 5"/>
          <p:cNvSpPr txBox="1">
            <a:spLocks/>
          </p:cNvSpPr>
          <p:nvPr userDrawn="1"/>
        </p:nvSpPr>
        <p:spPr>
          <a:xfrm>
            <a:off x="467783" y="6368853"/>
            <a:ext cx="1952688" cy="161583"/>
          </a:xfrm>
          <a:prstGeom prst="rect">
            <a:avLst/>
          </a:prstGeom>
        </p:spPr>
        <p:txBody>
          <a:bodyPr vert="horz" wrap="square" lIns="0" tIns="0" rIns="0" bIns="0" rtlCol="0" anchor="ctr">
            <a:spAutoFit/>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050" dirty="0">
                <a:solidFill>
                  <a:srgbClr val="5E7E94"/>
                </a:solidFill>
              </a:rPr>
              <a:t>Page </a:t>
            </a:r>
            <a:fld id="{50C6FCF5-5946-4146-A67F-21AD3F2F73BB}" type="slidenum">
              <a:rPr lang="en-US" sz="1050" smtClean="0">
                <a:solidFill>
                  <a:srgbClr val="5E7E94"/>
                </a:solidFill>
              </a:rPr>
              <a:pPr algn="l"/>
              <a:t>‹#›</a:t>
            </a:fld>
            <a:endParaRPr lang="en-US" sz="1050" dirty="0">
              <a:solidFill>
                <a:srgbClr val="5E7E94"/>
              </a:solidFill>
            </a:endParaRPr>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44469" y="6414401"/>
            <a:ext cx="1972044" cy="244392"/>
          </a:xfrm>
          <a:prstGeom prst="rect">
            <a:avLst/>
          </a:prstGeom>
        </p:spPr>
      </p:pic>
      <p:sp>
        <p:nvSpPr>
          <p:cNvPr id="7" name="Title Placeholder 1"/>
          <p:cNvSpPr>
            <a:spLocks noGrp="1"/>
          </p:cNvSpPr>
          <p:nvPr>
            <p:ph type="title"/>
          </p:nvPr>
        </p:nvSpPr>
        <p:spPr>
          <a:xfrm>
            <a:off x="463296" y="402336"/>
            <a:ext cx="11253216" cy="404488"/>
          </a:xfrm>
          <a:prstGeom prst="rect">
            <a:avLst/>
          </a:prstGeom>
        </p:spPr>
        <p:txBody>
          <a:bodyPr vert="horz" lIns="0" tIns="0" rIns="0" bIns="0" rtlCol="0" anchor="t">
            <a:noAutofit/>
          </a:bodyPr>
          <a:lstStyle/>
          <a:p>
            <a:r>
              <a:rPr lang="en-US" dirty="0"/>
              <a:t>Click to edit Master title style</a:t>
            </a:r>
          </a:p>
        </p:txBody>
      </p:sp>
    </p:spTree>
    <p:extLst>
      <p:ext uri="{BB962C8B-B14F-4D97-AF65-F5344CB8AC3E}">
        <p14:creationId xmlns:p14="http://schemas.microsoft.com/office/powerpoint/2010/main" val="41007560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152177159"/>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6241"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2118" y="1589"/>
                        <a:ext cx="2116" cy="1587"/>
                      </a:xfrm>
                      <a:prstGeom prst="rect">
                        <a:avLst/>
                      </a:prstGeom>
                    </p:spPr>
                  </p:pic>
                </p:oleObj>
              </mc:Fallback>
            </mc:AlternateContent>
          </a:graphicData>
        </a:graphic>
      </p:graphicFrame>
      <p:sp>
        <p:nvSpPr>
          <p:cNvPr id="12" name="Text Placeholder 11"/>
          <p:cNvSpPr>
            <a:spLocks noGrp="1"/>
          </p:cNvSpPr>
          <p:nvPr>
            <p:ph type="body" sz="quarter" idx="10" hasCustomPrompt="1"/>
          </p:nvPr>
        </p:nvSpPr>
        <p:spPr>
          <a:xfrm>
            <a:off x="522817" y="323851"/>
            <a:ext cx="10682816" cy="675888"/>
          </a:xfrm>
          <a:prstGeom prst="rect">
            <a:avLst/>
          </a:prstGeom>
        </p:spPr>
        <p:txBody>
          <a:bodyPr vert="horz" lIns="91432" tIns="45720" rIns="91432" bIns="45720"/>
          <a:lstStyle>
            <a:lvl1pPr marL="0" marR="0" indent="0" algn="l" defTabSz="457169" rtl="0" eaLnBrk="1" fontAlgn="auto" latinLnBrk="0" hangingPunct="1">
              <a:lnSpc>
                <a:spcPct val="100000"/>
              </a:lnSpc>
              <a:spcBef>
                <a:spcPct val="20000"/>
              </a:spcBef>
              <a:spcAft>
                <a:spcPts val="0"/>
              </a:spcAft>
              <a:buClrTx/>
              <a:buSzTx/>
              <a:buFont typeface="Arial"/>
              <a:buNone/>
              <a:tabLst/>
              <a:defRPr sz="2400"/>
            </a:lvl1pPr>
          </a:lstStyle>
          <a:p>
            <a:pPr marL="0" marR="0" lvl="0" indent="0" algn="l" defTabSz="457169" rtl="0" eaLnBrk="1" fontAlgn="auto" latinLnBrk="0" hangingPunct="1">
              <a:lnSpc>
                <a:spcPct val="100000"/>
              </a:lnSpc>
              <a:spcBef>
                <a:spcPct val="20000"/>
              </a:spcBef>
              <a:spcAft>
                <a:spcPts val="0"/>
              </a:spcAft>
              <a:buClrTx/>
              <a:buSzTx/>
              <a:buFont typeface="Arial"/>
              <a:buNone/>
              <a:tabLst/>
              <a:defRPr/>
            </a:pPr>
            <a:r>
              <a:rPr lang="en-US" sz="3600" b="1" dirty="0">
                <a:solidFill>
                  <a:srgbClr val="304CB2"/>
                </a:solidFill>
                <a:latin typeface="Arial"/>
                <a:cs typeface="Arial"/>
              </a:rPr>
              <a:t>Headline</a:t>
            </a:r>
          </a:p>
        </p:txBody>
      </p:sp>
      <p:sp>
        <p:nvSpPr>
          <p:cNvPr id="14" name="Text Placeholder 13"/>
          <p:cNvSpPr>
            <a:spLocks noGrp="1"/>
          </p:cNvSpPr>
          <p:nvPr>
            <p:ph type="body" sz="quarter" idx="11" hasCustomPrompt="1"/>
          </p:nvPr>
        </p:nvSpPr>
        <p:spPr>
          <a:xfrm>
            <a:off x="522817" y="1162050"/>
            <a:ext cx="10682816" cy="1675044"/>
          </a:xfrm>
          <a:prstGeom prst="rect">
            <a:avLst/>
          </a:prstGeom>
        </p:spPr>
        <p:txBody>
          <a:bodyPr vert="horz" lIns="91432" tIns="45720" rIns="91432" bIns="45720"/>
          <a:lstStyle>
            <a:lvl1pPr marL="342900" indent="-342900">
              <a:lnSpc>
                <a:spcPct val="150000"/>
              </a:lnSpc>
              <a:buFont typeface="Arial"/>
              <a:buChar char="•"/>
              <a:defRPr sz="1800"/>
            </a:lvl1pPr>
          </a:lstStyle>
          <a:p>
            <a:pPr marL="342900" indent="-342900">
              <a:lnSpc>
                <a:spcPct val="150000"/>
              </a:lnSpc>
              <a:buFont typeface="Arial"/>
              <a:buChar char="•"/>
            </a:pPr>
            <a:r>
              <a:rPr lang="en-US" dirty="0">
                <a:solidFill>
                  <a:srgbClr val="304CB2"/>
                </a:solidFill>
                <a:latin typeface="Arial"/>
                <a:cs typeface="Arial"/>
              </a:rPr>
              <a:t>Placeholder</a:t>
            </a:r>
          </a:p>
          <a:p>
            <a:pPr marL="342900" indent="-342900">
              <a:lnSpc>
                <a:spcPct val="150000"/>
              </a:lnSpc>
              <a:buFont typeface="Arial"/>
              <a:buChar char="•"/>
            </a:pPr>
            <a:r>
              <a:rPr lang="en-US" dirty="0">
                <a:solidFill>
                  <a:srgbClr val="304CB2"/>
                </a:solidFill>
                <a:latin typeface="Arial"/>
                <a:cs typeface="Arial"/>
              </a:rPr>
              <a:t>Placeholder</a:t>
            </a:r>
          </a:p>
        </p:txBody>
      </p:sp>
      <p:sp>
        <p:nvSpPr>
          <p:cNvPr id="2" name="Slide Number Placeholder 1"/>
          <p:cNvSpPr>
            <a:spLocks noGrp="1"/>
          </p:cNvSpPr>
          <p:nvPr>
            <p:ph type="sldNum" sz="quarter" idx="12"/>
          </p:nvPr>
        </p:nvSpPr>
        <p:spPr>
          <a:xfrm>
            <a:off x="8737600" y="6356359"/>
            <a:ext cx="2844800" cy="365125"/>
          </a:xfrm>
          <a:prstGeom prst="rect">
            <a:avLst/>
          </a:prstGeom>
        </p:spPr>
        <p:txBody>
          <a:bodyPr/>
          <a:lstStyle/>
          <a:p>
            <a:fld id="{B3466B49-8281-FF49-BABA-EC180C24590B}" type="slidenum">
              <a:rPr lang="en-US">
                <a:solidFill>
                  <a:srgbClr val="304CB2">
                    <a:tint val="75000"/>
                  </a:srgbClr>
                </a:solidFill>
              </a:rPr>
              <a:pPr/>
              <a:t>‹#›</a:t>
            </a:fld>
            <a:endParaRPr lang="en-US">
              <a:solidFill>
                <a:srgbClr val="304CB2">
                  <a:tint val="75000"/>
                </a:srgbClr>
              </a:solidFill>
            </a:endParaRPr>
          </a:p>
        </p:txBody>
      </p:sp>
    </p:spTree>
    <p:extLst>
      <p:ext uri="{BB962C8B-B14F-4D97-AF65-F5344CB8AC3E}">
        <p14:creationId xmlns:p14="http://schemas.microsoft.com/office/powerpoint/2010/main" val="10213345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180"/>
        <p:cNvGrpSpPr/>
        <p:nvPr/>
      </p:nvGrpSpPr>
      <p:grpSpPr>
        <a:xfrm>
          <a:off x="0" y="0"/>
          <a:ext cx="0" cy="0"/>
          <a:chOff x="0" y="0"/>
          <a:chExt cx="0" cy="0"/>
        </a:xfrm>
      </p:grpSpPr>
      <p:sp>
        <p:nvSpPr>
          <p:cNvPr id="184" name="Google Shape;184;p53"/>
          <p:cNvSpPr txBox="1">
            <a:spLocks noGrp="1"/>
          </p:cNvSpPr>
          <p:nvPr>
            <p:ph type="title"/>
          </p:nvPr>
        </p:nvSpPr>
        <p:spPr>
          <a:xfrm>
            <a:off x="2575227" y="488045"/>
            <a:ext cx="7041541" cy="757130"/>
          </a:xfrm>
          <a:prstGeom prst="rect">
            <a:avLst/>
          </a:prstGeom>
          <a:noFill/>
          <a:ln>
            <a:noFill/>
          </a:ln>
        </p:spPr>
        <p:txBody>
          <a:bodyPr spcFirstLastPara="1" wrap="square" lIns="91425" tIns="45700" rIns="91425" bIns="45700" anchor="ctr" anchorCtr="0">
            <a:spAutoFit/>
          </a:bodyPr>
          <a:lstStyle>
            <a:lvl1pPr lvl="0" algn="ctr">
              <a:lnSpc>
                <a:spcPct val="90000"/>
              </a:lnSpc>
              <a:spcBef>
                <a:spcPts val="0"/>
              </a:spcBef>
              <a:spcAft>
                <a:spcPts val="0"/>
              </a:spcAft>
              <a:buSzPts val="1400"/>
              <a:buNone/>
              <a:defRPr sz="48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85" name="Google Shape;185;p5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extLst>
      <p:ext uri="{BB962C8B-B14F-4D97-AF65-F5344CB8AC3E}">
        <p14:creationId xmlns:p14="http://schemas.microsoft.com/office/powerpoint/2010/main" val="22358921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CFD53-60A0-44E0-A9FC-A26529C53867}"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05408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0E190B0-448C-4FF2-8719-CD65FA9AC2B2}"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97908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0FE763-7D86-4EF5-BFCA-22F11EA939DC}"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45242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F1B31B-3D69-4728-AF11-F7A51E27C9CA}"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004846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CD2205C-F174-4345-A319-2AB05B68DBA0}" type="datetime1">
              <a:rPr lang="en-US" smtClean="0"/>
              <a:t>10/12/2022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6870676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E2E8FD5-65E0-42B9-8439-C42EFB3993F6}" type="datetime1">
              <a:rPr lang="en-US" smtClean="0"/>
              <a:t>10/12/2022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118168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860DDF-A4A7-4E74-9A69-6C90D9CF0CF5}" type="datetime1">
              <a:rPr lang="en-US" smtClean="0"/>
              <a:t>10/12/2022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92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720D3-1613-4783-BA86-3568B62313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6DCC7-B996-4F00-AB97-676653A4FE8D}"/>
              </a:ext>
            </a:extLst>
          </p:cNvPr>
          <p:cNvSpPr>
            <a:spLocks noGrp="1"/>
          </p:cNvSpPr>
          <p:nvPr>
            <p:ph type="dt" sz="half" idx="10"/>
          </p:nvPr>
        </p:nvSpPr>
        <p:spPr/>
        <p:txBody>
          <a:bodyPr/>
          <a:lstStyle/>
          <a:p>
            <a:fld id="{0441824F-332B-4796-A808-D1E3179FA927}" type="datetime1">
              <a:rPr lang="en-US" smtClean="0"/>
              <a:t>10/12/2022</a:t>
            </a:fld>
            <a:endParaRPr lang="en-US"/>
          </a:p>
        </p:txBody>
      </p:sp>
      <p:sp>
        <p:nvSpPr>
          <p:cNvPr id="4" name="Footer Placeholder 3">
            <a:extLst>
              <a:ext uri="{FF2B5EF4-FFF2-40B4-BE49-F238E27FC236}">
                <a16:creationId xmlns:a16="http://schemas.microsoft.com/office/drawing/2014/main" id="{E9212B31-2AD4-486C-ACDE-204FA915F0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0669AC-9F96-4273-9A92-E2BC951CC2AA}"/>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25782284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4C6A9E-0711-404B-A007-5FB606969CBA}"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610933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64A32B-19AA-42D3-803F-C4F8295AB45D}" type="datetime1">
              <a:rPr lang="en-US" smtClean="0"/>
              <a:t>10/12/2022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62798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89045D-AE52-4BA7-A880-3179C4E9A0EE}"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1151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C9315C-CFC3-42C0-A405-2933986843B2}" type="datetime1">
              <a:rPr lang="en-US" smtClean="0"/>
              <a:t>10/12/2022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9026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650B58-5924-4291-8FB6-79B3E47D0928}"/>
              </a:ext>
            </a:extLst>
          </p:cNvPr>
          <p:cNvSpPr>
            <a:spLocks noGrp="1"/>
          </p:cNvSpPr>
          <p:nvPr>
            <p:ph type="dt" sz="half" idx="10"/>
          </p:nvPr>
        </p:nvSpPr>
        <p:spPr/>
        <p:txBody>
          <a:bodyPr/>
          <a:lstStyle/>
          <a:p>
            <a:fld id="{0587177C-E1D8-4B80-B405-77158171271C}" type="datetime1">
              <a:rPr lang="en-US" smtClean="0"/>
              <a:t>10/12/2022</a:t>
            </a:fld>
            <a:endParaRPr lang="en-US"/>
          </a:p>
        </p:txBody>
      </p:sp>
      <p:sp>
        <p:nvSpPr>
          <p:cNvPr id="3" name="Footer Placeholder 2">
            <a:extLst>
              <a:ext uri="{FF2B5EF4-FFF2-40B4-BE49-F238E27FC236}">
                <a16:creationId xmlns:a16="http://schemas.microsoft.com/office/drawing/2014/main" id="{97F78819-0956-4597-BAA8-E188C0CAFB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F7C0E76-9B99-41EB-AC8F-B70C030A190E}"/>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205105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D9B0A-9F59-489A-9212-17AE6E94DF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A265FA7-CB23-44C2-8736-9DE87F2978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F3DCD9-E29C-4815-B793-9D13422718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95E396-A831-4D42-8C17-CEAC966E4675}"/>
              </a:ext>
            </a:extLst>
          </p:cNvPr>
          <p:cNvSpPr>
            <a:spLocks noGrp="1"/>
          </p:cNvSpPr>
          <p:nvPr>
            <p:ph type="dt" sz="half" idx="10"/>
          </p:nvPr>
        </p:nvSpPr>
        <p:spPr/>
        <p:txBody>
          <a:bodyPr/>
          <a:lstStyle/>
          <a:p>
            <a:fld id="{4E5750E5-4A55-4C6E-AEE7-7D1AD956E387}" type="datetime1">
              <a:rPr lang="en-US" smtClean="0"/>
              <a:t>10/12/2022</a:t>
            </a:fld>
            <a:endParaRPr lang="en-US"/>
          </a:p>
        </p:txBody>
      </p:sp>
      <p:sp>
        <p:nvSpPr>
          <p:cNvPr id="6" name="Footer Placeholder 5">
            <a:extLst>
              <a:ext uri="{FF2B5EF4-FFF2-40B4-BE49-F238E27FC236}">
                <a16:creationId xmlns:a16="http://schemas.microsoft.com/office/drawing/2014/main" id="{AECF88AE-CC95-4564-B6A1-D35BF7A47E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FD53E0-F9ED-4C80-9CC4-408DA2692E71}"/>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65057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05D2C-62DE-456B-A08D-7FCEAFCD3F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9C5DD4-D35E-48DC-9548-6A85F0F15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1289BA-96D3-47DA-8EE3-261BBA9421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32C9CA-4CB8-4133-9CC2-817C03C209E4}"/>
              </a:ext>
            </a:extLst>
          </p:cNvPr>
          <p:cNvSpPr>
            <a:spLocks noGrp="1"/>
          </p:cNvSpPr>
          <p:nvPr>
            <p:ph type="dt" sz="half" idx="10"/>
          </p:nvPr>
        </p:nvSpPr>
        <p:spPr/>
        <p:txBody>
          <a:bodyPr/>
          <a:lstStyle/>
          <a:p>
            <a:fld id="{E35AFC95-5715-42AC-B55A-8F7E577DC70A}" type="datetime1">
              <a:rPr lang="en-US" smtClean="0"/>
              <a:t>10/12/2022</a:t>
            </a:fld>
            <a:endParaRPr lang="en-US"/>
          </a:p>
        </p:txBody>
      </p:sp>
      <p:sp>
        <p:nvSpPr>
          <p:cNvPr id="6" name="Footer Placeholder 5">
            <a:extLst>
              <a:ext uri="{FF2B5EF4-FFF2-40B4-BE49-F238E27FC236}">
                <a16:creationId xmlns:a16="http://schemas.microsoft.com/office/drawing/2014/main" id="{0C5BE32F-5A5E-48BC-BE3E-F5635C7C18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140316-B3E0-4A44-A546-03D2432F158E}"/>
              </a:ext>
            </a:extLst>
          </p:cNvPr>
          <p:cNvSpPr>
            <a:spLocks noGrp="1"/>
          </p:cNvSpPr>
          <p:nvPr>
            <p:ph type="sldNum" sz="quarter" idx="12"/>
          </p:nvPr>
        </p:nvSpPr>
        <p:spPr/>
        <p:txBody>
          <a:bodyPr/>
          <a:lstStyle/>
          <a:p>
            <a:fld id="{7C0725F7-A115-4E2F-8932-E626428D1D6D}" type="slidenum">
              <a:rPr lang="en-US" smtClean="0"/>
              <a:t>‹#›</a:t>
            </a:fld>
            <a:endParaRPr lang="en-US"/>
          </a:p>
        </p:txBody>
      </p:sp>
    </p:spTree>
    <p:extLst>
      <p:ext uri="{BB962C8B-B14F-4D97-AF65-F5344CB8AC3E}">
        <p14:creationId xmlns:p14="http://schemas.microsoft.com/office/powerpoint/2010/main" val="1923100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tags" Target="../tags/tag2.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vmlDrawing" Target="../drawings/vmlDrawing1.vml"/><Relationship Id="rId40" Type="http://schemas.openxmlformats.org/officeDocument/2006/relationships/oleObject" Target="../embeddings/oleObject1.bin"/><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 Id="rId8" Type="http://schemas.openxmlformats.org/officeDocument/2006/relationships/slideLayout" Target="../slideLayouts/slideLayout19.xml"/><Relationship Id="rId3" Type="http://schemas.openxmlformats.org/officeDocument/2006/relationships/slideLayout" Target="../slideLayouts/slideLayout14.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49.xml"/><Relationship Id="rId7"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1.emf"/><Relationship Id="rId5" Type="http://schemas.openxmlformats.org/officeDocument/2006/relationships/slideLayout" Target="../slideLayouts/slideLayout51.xml"/><Relationship Id="rId10" Type="http://schemas.openxmlformats.org/officeDocument/2006/relationships/oleObject" Target="../embeddings/oleObject5.bin"/><Relationship Id="rId4" Type="http://schemas.openxmlformats.org/officeDocument/2006/relationships/slideLayout" Target="../slideLayouts/slideLayout50.xml"/><Relationship Id="rId9" Type="http://schemas.openxmlformats.org/officeDocument/2006/relationships/tags" Target="../tags/tag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C68605-7D51-4A7F-92A3-82657BA267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921526-FC77-4760-A055-C6D367F0D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6603B-48C4-4451-A11C-79E28B968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BF1C0-BE21-4520-8F3D-C12461BAE32D}" type="datetime1">
              <a:rPr lang="en-US" smtClean="0"/>
              <a:t>10/12/2022</a:t>
            </a:fld>
            <a:endParaRPr lang="en-US"/>
          </a:p>
        </p:txBody>
      </p:sp>
      <p:sp>
        <p:nvSpPr>
          <p:cNvPr id="5" name="Footer Placeholder 4">
            <a:extLst>
              <a:ext uri="{FF2B5EF4-FFF2-40B4-BE49-F238E27FC236}">
                <a16:creationId xmlns:a16="http://schemas.microsoft.com/office/drawing/2014/main" id="{0ABB545D-3599-4992-9E47-A43FE1598C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F33406-BBB3-43AC-B0FF-275259BD57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0725F7-A115-4E2F-8932-E626428D1D6D}" type="slidenum">
              <a:rPr lang="en-US" smtClean="0"/>
              <a:t>‹#›</a:t>
            </a:fld>
            <a:endParaRPr lang="en-US"/>
          </a:p>
        </p:txBody>
      </p:sp>
    </p:spTree>
    <p:extLst>
      <p:ext uri="{BB962C8B-B14F-4D97-AF65-F5344CB8AC3E}">
        <p14:creationId xmlns:p14="http://schemas.microsoft.com/office/powerpoint/2010/main" val="76943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38"/>
            </p:custDataLst>
          </p:nvPr>
        </p:nvGraphicFramePr>
        <p:xfrm>
          <a:off x="2122" y="1590"/>
          <a:ext cx="2116" cy="1587"/>
        </p:xfrm>
        <a:graphic>
          <a:graphicData uri="http://schemas.openxmlformats.org/presentationml/2006/ole">
            <mc:AlternateContent xmlns:mc="http://schemas.openxmlformats.org/markup-compatibility/2006">
              <mc:Choice xmlns:v="urn:schemas-microsoft-com:vml" Requires="v">
                <p:oleObj spid="_x0000_s1121" name="think-cell Slide" r:id="rId40" imgW="270" imgH="270" progId="TCLayout.ActiveDocument.1">
                  <p:embed/>
                </p:oleObj>
              </mc:Choice>
              <mc:Fallback>
                <p:oleObj name="think-cell Slide" r:id="rId40" imgW="270" imgH="270" progId="TCLayout.ActiveDocument.1">
                  <p:embed/>
                  <p:pic>
                    <p:nvPicPr>
                      <p:cNvPr id="7" name="Object 6" hidden="1"/>
                      <p:cNvPicPr/>
                      <p:nvPr/>
                    </p:nvPicPr>
                    <p:blipFill>
                      <a:blip r:embed="rId41"/>
                      <a:stretch>
                        <a:fillRect/>
                      </a:stretch>
                    </p:blipFill>
                    <p:spPr>
                      <a:xfrm>
                        <a:off x="2122" y="1590"/>
                        <a:ext cx="2116" cy="1587"/>
                      </a:xfrm>
                      <a:prstGeom prst="rect">
                        <a:avLst/>
                      </a:prstGeom>
                    </p:spPr>
                  </p:pic>
                </p:oleObj>
              </mc:Fallback>
            </mc:AlternateContent>
          </a:graphicData>
        </a:graphic>
      </p:graphicFrame>
      <p:sp>
        <p:nvSpPr>
          <p:cNvPr id="2" name="Rectangle 1" hidden="1"/>
          <p:cNvSpPr/>
          <p:nvPr userDrawn="1">
            <p:custDataLst>
              <p:tags r:id="rId39"/>
            </p:custDataLst>
          </p:nvPr>
        </p:nvSpPr>
        <p:spPr>
          <a:xfrm>
            <a:off x="0" y="0"/>
            <a:ext cx="105833" cy="105833"/>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400" b="1" i="0" baseline="0" dirty="0" err="1">
              <a:latin typeface="Arial" panose="020B0604020202020204" pitchFamily="34" charset="0"/>
              <a:ea typeface="+mj-ea"/>
              <a:cs typeface="Arial" panose="020B0604020202020204" pitchFamily="34" charset="0"/>
              <a:sym typeface="Arial" panose="020B0604020202020204" pitchFamily="34" charset="0"/>
            </a:endParaRPr>
          </a:p>
        </p:txBody>
      </p:sp>
      <p:sp>
        <p:nvSpPr>
          <p:cNvPr id="3" name="Text Placeholder 2"/>
          <p:cNvSpPr>
            <a:spLocks noGrp="1"/>
          </p:cNvSpPr>
          <p:nvPr>
            <p:ph type="body" idx="1"/>
          </p:nvPr>
        </p:nvSpPr>
        <p:spPr>
          <a:xfrm>
            <a:off x="463302" y="1568454"/>
            <a:ext cx="11248729" cy="46656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Placeholder 5"/>
          <p:cNvSpPr>
            <a:spLocks noGrp="1"/>
          </p:cNvSpPr>
          <p:nvPr>
            <p:ph type="title"/>
          </p:nvPr>
        </p:nvSpPr>
        <p:spPr>
          <a:xfrm>
            <a:off x="463296" y="274639"/>
            <a:ext cx="10972800" cy="46764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669299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hf hdr="0" ftr="0" dt="0"/>
  <p:txStyles>
    <p:titleStyle>
      <a:lvl1pPr algn="l" defTabSz="457223" rtl="0" eaLnBrk="1" latinLnBrk="0" hangingPunct="1">
        <a:spcBef>
          <a:spcPct val="0"/>
        </a:spcBef>
        <a:buNone/>
        <a:defRPr lang="en-US" sz="2400" b="1" kern="1200" smtClean="0">
          <a:solidFill>
            <a:schemeClr val="accent4"/>
          </a:solidFill>
          <a:latin typeface="Arial" panose="020B0604020202020204" pitchFamily="34" charset="0"/>
          <a:ea typeface="+mj-ea"/>
          <a:cs typeface="Arial" panose="020B0604020202020204" pitchFamily="34" charset="0"/>
        </a:defRPr>
      </a:lvl1pPr>
    </p:titleStyle>
    <p:bodyStyle>
      <a:lvl1pPr marL="169872" indent="-169872" algn="l" defTabSz="457223" rtl="0" eaLnBrk="1" latinLnBrk="0" hangingPunct="1">
        <a:spcBef>
          <a:spcPct val="20000"/>
        </a:spcBef>
        <a:buFont typeface="Arial"/>
        <a:buChar char="•"/>
        <a:defRPr sz="1600" kern="1200" baseline="0">
          <a:solidFill>
            <a:schemeClr val="tx1"/>
          </a:solidFill>
          <a:latin typeface="+mn-lt"/>
          <a:ea typeface="+mn-ea"/>
          <a:cs typeface="+mn-cs"/>
        </a:defRPr>
      </a:lvl1pPr>
      <a:lvl2pPr marL="339742" indent="-169872" algn="l" defTabSz="457223" rtl="0" eaLnBrk="1" latinLnBrk="0" hangingPunct="1">
        <a:spcBef>
          <a:spcPct val="20000"/>
        </a:spcBef>
        <a:buFont typeface="Arial"/>
        <a:buChar char="–"/>
        <a:defRPr sz="1600" kern="1200" baseline="0">
          <a:solidFill>
            <a:schemeClr val="tx1"/>
          </a:solidFill>
          <a:latin typeface="+mn-lt"/>
          <a:ea typeface="+mn-ea"/>
          <a:cs typeface="+mn-cs"/>
        </a:defRPr>
      </a:lvl2pPr>
      <a:lvl3pPr marL="509613" indent="-169872" algn="l" defTabSz="457223"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3pPr>
      <a:lvl4pPr marL="690598" indent="-180984" algn="l" defTabSz="457223"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4pPr>
      <a:lvl5pPr marL="862056" indent="-171459" algn="l" defTabSz="457223"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5pPr>
      <a:lvl6pPr marL="2514726" indent="-228611" algn="l" defTabSz="457223" rtl="0" eaLnBrk="1" latinLnBrk="0" hangingPunct="1">
        <a:spcBef>
          <a:spcPct val="20000"/>
        </a:spcBef>
        <a:buFont typeface="Arial"/>
        <a:buChar char="•"/>
        <a:defRPr sz="2000" kern="1200">
          <a:solidFill>
            <a:schemeClr val="tx1"/>
          </a:solidFill>
          <a:latin typeface="+mn-lt"/>
          <a:ea typeface="+mn-ea"/>
          <a:cs typeface="+mn-cs"/>
        </a:defRPr>
      </a:lvl6pPr>
      <a:lvl7pPr marL="2971949" indent="-228611" algn="l" defTabSz="457223" rtl="0" eaLnBrk="1" latinLnBrk="0" hangingPunct="1">
        <a:spcBef>
          <a:spcPct val="20000"/>
        </a:spcBef>
        <a:buFont typeface="Arial"/>
        <a:buChar char="•"/>
        <a:defRPr sz="2000" kern="1200">
          <a:solidFill>
            <a:schemeClr val="tx1"/>
          </a:solidFill>
          <a:latin typeface="+mn-lt"/>
          <a:ea typeface="+mn-ea"/>
          <a:cs typeface="+mn-cs"/>
        </a:defRPr>
      </a:lvl7pPr>
      <a:lvl8pPr marL="3429171" indent="-228611" algn="l" defTabSz="457223" rtl="0" eaLnBrk="1" latinLnBrk="0" hangingPunct="1">
        <a:spcBef>
          <a:spcPct val="20000"/>
        </a:spcBef>
        <a:buFont typeface="Arial"/>
        <a:buChar char="•"/>
        <a:defRPr sz="2000" kern="1200">
          <a:solidFill>
            <a:schemeClr val="tx1"/>
          </a:solidFill>
          <a:latin typeface="+mn-lt"/>
          <a:ea typeface="+mn-ea"/>
          <a:cs typeface="+mn-cs"/>
        </a:defRPr>
      </a:lvl8pPr>
      <a:lvl9pPr marL="3886394" indent="-228611" algn="l" defTabSz="457223"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23" rtl="0" eaLnBrk="1" latinLnBrk="0" hangingPunct="1">
        <a:defRPr sz="1800" kern="1200">
          <a:solidFill>
            <a:schemeClr val="tx1"/>
          </a:solidFill>
          <a:latin typeface="+mn-lt"/>
          <a:ea typeface="+mn-ea"/>
          <a:cs typeface="+mn-cs"/>
        </a:defRPr>
      </a:lvl1pPr>
      <a:lvl2pPr marL="457223" algn="l" defTabSz="457223" rtl="0" eaLnBrk="1" latinLnBrk="0" hangingPunct="1">
        <a:defRPr sz="1800" kern="1200">
          <a:solidFill>
            <a:schemeClr val="tx1"/>
          </a:solidFill>
          <a:latin typeface="+mn-lt"/>
          <a:ea typeface="+mn-ea"/>
          <a:cs typeface="+mn-cs"/>
        </a:defRPr>
      </a:lvl2pPr>
      <a:lvl3pPr marL="914446" algn="l" defTabSz="457223" rtl="0" eaLnBrk="1" latinLnBrk="0" hangingPunct="1">
        <a:defRPr sz="1800" kern="1200">
          <a:solidFill>
            <a:schemeClr val="tx1"/>
          </a:solidFill>
          <a:latin typeface="+mn-lt"/>
          <a:ea typeface="+mn-ea"/>
          <a:cs typeface="+mn-cs"/>
        </a:defRPr>
      </a:lvl3pPr>
      <a:lvl4pPr marL="1371669" algn="l" defTabSz="457223" rtl="0" eaLnBrk="1" latinLnBrk="0" hangingPunct="1">
        <a:defRPr sz="1800" kern="1200">
          <a:solidFill>
            <a:schemeClr val="tx1"/>
          </a:solidFill>
          <a:latin typeface="+mn-lt"/>
          <a:ea typeface="+mn-ea"/>
          <a:cs typeface="+mn-cs"/>
        </a:defRPr>
      </a:lvl4pPr>
      <a:lvl5pPr marL="1828891" algn="l" defTabSz="457223" rtl="0" eaLnBrk="1" latinLnBrk="0" hangingPunct="1">
        <a:defRPr sz="1800" kern="1200">
          <a:solidFill>
            <a:schemeClr val="tx1"/>
          </a:solidFill>
          <a:latin typeface="+mn-lt"/>
          <a:ea typeface="+mn-ea"/>
          <a:cs typeface="+mn-cs"/>
        </a:defRPr>
      </a:lvl5pPr>
      <a:lvl6pPr marL="2286114" algn="l" defTabSz="457223" rtl="0" eaLnBrk="1" latinLnBrk="0" hangingPunct="1">
        <a:defRPr sz="1800" kern="1200">
          <a:solidFill>
            <a:schemeClr val="tx1"/>
          </a:solidFill>
          <a:latin typeface="+mn-lt"/>
          <a:ea typeface="+mn-ea"/>
          <a:cs typeface="+mn-cs"/>
        </a:defRPr>
      </a:lvl6pPr>
      <a:lvl7pPr marL="2743337" algn="l" defTabSz="457223" rtl="0" eaLnBrk="1" latinLnBrk="0" hangingPunct="1">
        <a:defRPr sz="1800" kern="1200">
          <a:solidFill>
            <a:schemeClr val="tx1"/>
          </a:solidFill>
          <a:latin typeface="+mn-lt"/>
          <a:ea typeface="+mn-ea"/>
          <a:cs typeface="+mn-cs"/>
        </a:defRPr>
      </a:lvl7pPr>
      <a:lvl8pPr marL="3200560" algn="l" defTabSz="457223" rtl="0" eaLnBrk="1" latinLnBrk="0" hangingPunct="1">
        <a:defRPr sz="1800" kern="1200">
          <a:solidFill>
            <a:schemeClr val="tx1"/>
          </a:solidFill>
          <a:latin typeface="+mn-lt"/>
          <a:ea typeface="+mn-ea"/>
          <a:cs typeface="+mn-cs"/>
        </a:defRPr>
      </a:lvl8pPr>
      <a:lvl9pPr marL="3657783" algn="l" defTabSz="4572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9"/>
            </p:custDataLst>
            <p:extLst>
              <p:ext uri="{D42A27DB-BD31-4B8C-83A1-F6EECF244321}">
                <p14:modId xmlns:p14="http://schemas.microsoft.com/office/powerpoint/2010/main" val="3604594665"/>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5217" name="think-cell Slide" r:id="rId10" imgW="270" imgH="270" progId="TCLayout.ActiveDocument.1">
                  <p:embed/>
                </p:oleObj>
              </mc:Choice>
              <mc:Fallback>
                <p:oleObj name="think-cell Slide" r:id="rId10" imgW="270" imgH="270" progId="TCLayout.ActiveDocument.1">
                  <p:embed/>
                  <p:pic>
                    <p:nvPicPr>
                      <p:cNvPr id="7" name="Object 6" hidden="1"/>
                      <p:cNvPicPr/>
                      <p:nvPr/>
                    </p:nvPicPr>
                    <p:blipFill>
                      <a:blip r:embed="rId11"/>
                      <a:stretch>
                        <a:fillRect/>
                      </a:stretch>
                    </p:blipFill>
                    <p:spPr>
                      <a:xfrm>
                        <a:off x="2118" y="1589"/>
                        <a:ext cx="2116" cy="1587"/>
                      </a:xfrm>
                      <a:prstGeom prst="rect">
                        <a:avLst/>
                      </a:prstGeom>
                    </p:spPr>
                  </p:pic>
                </p:oleObj>
              </mc:Fallback>
            </mc:AlternateContent>
          </a:graphicData>
        </a:graphic>
      </p:graphicFrame>
      <p:sp>
        <p:nvSpPr>
          <p:cNvPr id="3" name="Text Placeholder 2"/>
          <p:cNvSpPr>
            <a:spLocks noGrp="1"/>
          </p:cNvSpPr>
          <p:nvPr>
            <p:ph type="body" idx="1"/>
          </p:nvPr>
        </p:nvSpPr>
        <p:spPr>
          <a:xfrm>
            <a:off x="463297" y="1568451"/>
            <a:ext cx="11248729" cy="466566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5"/>
          <p:cNvSpPr>
            <a:spLocks noGrp="1"/>
          </p:cNvSpPr>
          <p:nvPr>
            <p:ph type="title"/>
          </p:nvPr>
        </p:nvSpPr>
        <p:spPr>
          <a:xfrm>
            <a:off x="463296" y="274638"/>
            <a:ext cx="10972800" cy="467640"/>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175246545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28" r:id="rId6"/>
  </p:sldLayoutIdLst>
  <p:hf hdr="0" ftr="0" dt="0"/>
  <p:txStyles>
    <p:titleStyle>
      <a:lvl1pPr algn="l" defTabSz="457200" rtl="0" eaLnBrk="1" latinLnBrk="0" hangingPunct="1">
        <a:spcBef>
          <a:spcPct val="0"/>
        </a:spcBef>
        <a:buNone/>
        <a:defRPr lang="en-US" sz="2400" b="1" kern="1200" smtClean="0">
          <a:solidFill>
            <a:schemeClr val="accent4"/>
          </a:solidFill>
          <a:latin typeface="Arial" panose="020B0604020202020204" pitchFamily="34" charset="0"/>
          <a:ea typeface="+mj-ea"/>
          <a:cs typeface="Arial" panose="020B0604020202020204" pitchFamily="34" charset="0"/>
        </a:defRPr>
      </a:lvl1pPr>
    </p:titleStyle>
    <p:bodyStyle>
      <a:lvl1pPr marL="169863" indent="-169863" algn="l" defTabSz="457200" rtl="0" eaLnBrk="1" latinLnBrk="0" hangingPunct="1">
        <a:spcBef>
          <a:spcPct val="20000"/>
        </a:spcBef>
        <a:buFont typeface="Arial"/>
        <a:buChar char="•"/>
        <a:defRPr sz="1600" kern="1200" baseline="0">
          <a:solidFill>
            <a:schemeClr val="tx1"/>
          </a:solidFill>
          <a:latin typeface="+mn-lt"/>
          <a:ea typeface="+mn-ea"/>
          <a:cs typeface="+mn-cs"/>
        </a:defRPr>
      </a:lvl1pPr>
      <a:lvl2pPr marL="339725" indent="-169863" algn="l" defTabSz="457200" rtl="0" eaLnBrk="1" latinLnBrk="0" hangingPunct="1">
        <a:spcBef>
          <a:spcPct val="20000"/>
        </a:spcBef>
        <a:buFont typeface="Arial"/>
        <a:buChar char="–"/>
        <a:defRPr sz="1600" kern="1200" baseline="0">
          <a:solidFill>
            <a:schemeClr val="tx1"/>
          </a:solidFill>
          <a:latin typeface="+mn-lt"/>
          <a:ea typeface="+mn-ea"/>
          <a:cs typeface="+mn-cs"/>
        </a:defRPr>
      </a:lvl2pPr>
      <a:lvl3pPr marL="509588" indent="-169863" algn="l" defTabSz="457200"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3pPr>
      <a:lvl4pPr marL="690563" indent="-180975" algn="l" defTabSz="457200"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4pPr>
      <a:lvl5pPr marL="862013" indent="-171450" algn="l" defTabSz="457200" rtl="0" eaLnBrk="1" latinLnBrk="0" hangingPunct="1">
        <a:spcBef>
          <a:spcPct val="20000"/>
        </a:spcBef>
        <a:buFont typeface="Arial" panose="020B0604020202020204" pitchFamily="34" charset="0"/>
        <a:buChar char="-"/>
        <a:defRPr sz="16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918DEE-0AEF-4877-BDE5-4DDB0BCBDE86}" type="datetime1">
              <a:rPr lang="en-US" smtClean="0"/>
              <a:t>10/12/2022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7671095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54.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dal.noiselab.casper.aero/"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s://flighttracker.casper.aero/dal/"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11" Type="http://schemas.openxmlformats.org/officeDocument/2006/relationships/image" Target="../media/image29.png"/><Relationship Id="rId10" Type="http://schemas.openxmlformats.org/officeDocument/2006/relationships/customXml" Target="../ink/ink4.xml"/><Relationship Id="rId4" Type="http://schemas.openxmlformats.org/officeDocument/2006/relationships/customXml" Target="../ink/ink2.xml"/><Relationship Id="rId9" Type="http://schemas.openxmlformats.org/officeDocument/2006/relationships/customXml" Target="../ink/ink3.xml"/></Relationships>
</file>

<file path=ppt/slides/_rels/slide15.xml.rels><?xml version="1.0" encoding="UTF-8" standalone="yes"?>
<Relationships xmlns="http://schemas.openxmlformats.org/package/2006/relationships"><Relationship Id="rId3" Type="http://schemas.openxmlformats.org/officeDocument/2006/relationships/hyperlink" Target="https://noise.faa.gov/noise/pages/noise.html" TargetMode="External"/><Relationship Id="rId2" Type="http://schemas.openxmlformats.org/officeDocument/2006/relationships/notesSlide" Target="../notesSlides/notesSlide14.xml"/><Relationship Id="rId1" Type="http://schemas.openxmlformats.org/officeDocument/2006/relationships/slideLayout" Target="../slideLayouts/slideLayout5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hyperlink" Target="mailto:AVINoise@dallas.gov" TargetMode="External"/><Relationship Id="rId1" Type="http://schemas.openxmlformats.org/officeDocument/2006/relationships/slideLayout" Target="../slideLayouts/slideLayout54.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0.xml"/><Relationship Id="rId4"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3.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53.xml"/><Relationship Id="rId6" Type="http://schemas.openxmlformats.org/officeDocument/2006/relationships/hyperlink" Target="mailto:AVINoise@dallascityhall.com" TargetMode="External"/><Relationship Id="rId5" Type="http://schemas.openxmlformats.org/officeDocument/2006/relationships/hyperlink" Target="https://dal.noiselab.casper.aero/" TargetMode="Externa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53.xml"/><Relationship Id="rId6" Type="http://schemas.openxmlformats.org/officeDocument/2006/relationships/image" Target="../media/image16.png"/><Relationship Id="rId5" Type="http://schemas.openxmlformats.org/officeDocument/2006/relationships/customXml" Target="../ink/ink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hart" Target="../charts/chart9.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DAC7DCC-82D1-408C-A5E1-6BB95CF3B978}"/>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3738"/>
          <a:stretch/>
        </p:blipFill>
        <p:spPr>
          <a:xfrm>
            <a:off x="2894225" y="0"/>
            <a:ext cx="9294726" cy="6858000"/>
          </a:xfrm>
          <a:prstGeom prst="rect">
            <a:avLst/>
          </a:prstGeom>
        </p:spPr>
      </p:pic>
      <p:sp>
        <p:nvSpPr>
          <p:cNvPr id="27" name="Rectangle 2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AAAD8B8-32BF-4876-AB41-58C63C70A4DA}"/>
              </a:ext>
            </a:extLst>
          </p:cNvPr>
          <p:cNvSpPr/>
          <p:nvPr/>
        </p:nvSpPr>
        <p:spPr>
          <a:xfrm>
            <a:off x="229666" y="185090"/>
            <a:ext cx="7861162" cy="2585323"/>
          </a:xfrm>
          <a:prstGeom prst="rect">
            <a:avLst/>
          </a:prstGeom>
          <a:noFill/>
        </p:spPr>
        <p:txBody>
          <a:bodyPr wrap="square" lIns="91440" tIns="45720" rIns="91440" bIns="45720">
            <a:spAutoFit/>
          </a:bodyPr>
          <a:lstStyle/>
          <a:p>
            <a:r>
              <a:rPr lang="en-US" sz="5400" b="1" cap="none" spc="0" dirty="0">
                <a:ln w="9525">
                  <a:noFill/>
                  <a:prstDash val="solid"/>
                </a:ln>
                <a:solidFill>
                  <a:sysClr val="windowText" lastClr="000000"/>
                </a:solidFill>
              </a:rPr>
              <a:t>Love Field Environmental Advisory Committee Meeting</a:t>
            </a:r>
          </a:p>
        </p:txBody>
      </p:sp>
      <p:sp>
        <p:nvSpPr>
          <p:cNvPr id="9" name="Rectangle 8">
            <a:extLst>
              <a:ext uri="{FF2B5EF4-FFF2-40B4-BE49-F238E27FC236}">
                <a16:creationId xmlns:a16="http://schemas.microsoft.com/office/drawing/2014/main" id="{24D624EF-2E8B-462A-AA18-CDEA9F44A343}"/>
              </a:ext>
            </a:extLst>
          </p:cNvPr>
          <p:cNvSpPr/>
          <p:nvPr/>
        </p:nvSpPr>
        <p:spPr>
          <a:xfrm>
            <a:off x="229666" y="3692793"/>
            <a:ext cx="3738327" cy="2246769"/>
          </a:xfrm>
          <a:prstGeom prst="rect">
            <a:avLst/>
          </a:prstGeom>
          <a:noFill/>
        </p:spPr>
        <p:txBody>
          <a:bodyPr wrap="square" lIns="91440" tIns="45720" rIns="91440" bIns="45720">
            <a:spAutoFit/>
          </a:bodyPr>
          <a:lstStyle/>
          <a:p>
            <a:pPr algn="l">
              <a:defRPr/>
            </a:pPr>
            <a:r>
              <a:rPr lang="en-US" sz="3500" dirty="0">
                <a:solidFill>
                  <a:schemeClr val="bg2">
                    <a:lumMod val="10000"/>
                  </a:schemeClr>
                </a:solidFill>
                <a:latin typeface="+mj-lt"/>
              </a:rPr>
              <a:t>October 13</a:t>
            </a:r>
            <a:r>
              <a:rPr lang="en-US" sz="3500" baseline="30000" dirty="0">
                <a:solidFill>
                  <a:schemeClr val="bg2">
                    <a:lumMod val="10000"/>
                  </a:schemeClr>
                </a:solidFill>
                <a:latin typeface="+mj-lt"/>
              </a:rPr>
              <a:t>th</a:t>
            </a:r>
            <a:r>
              <a:rPr lang="en-US" sz="3500" dirty="0">
                <a:solidFill>
                  <a:schemeClr val="bg2">
                    <a:lumMod val="10000"/>
                  </a:schemeClr>
                </a:solidFill>
                <a:latin typeface="+mj-lt"/>
              </a:rPr>
              <a:t>, 2022 </a:t>
            </a:r>
          </a:p>
          <a:p>
            <a:pPr algn="l">
              <a:defRPr/>
            </a:pPr>
            <a:endParaRPr lang="en-US" sz="3500" dirty="0">
              <a:solidFill>
                <a:schemeClr val="bg2">
                  <a:lumMod val="10000"/>
                </a:schemeClr>
              </a:solidFill>
              <a:latin typeface="+mj-lt"/>
            </a:endParaRPr>
          </a:p>
          <a:p>
            <a:pPr algn="l">
              <a:defRPr/>
            </a:pPr>
            <a:r>
              <a:rPr lang="en-US" sz="3500" dirty="0">
                <a:solidFill>
                  <a:schemeClr val="bg2">
                    <a:lumMod val="10000"/>
                  </a:schemeClr>
                </a:solidFill>
                <a:latin typeface="+mj-lt"/>
              </a:rPr>
              <a:t>Dallas Love Field</a:t>
            </a:r>
          </a:p>
          <a:p>
            <a:pPr algn="l">
              <a:defRPr/>
            </a:pPr>
            <a:r>
              <a:rPr lang="en-US" sz="3500" dirty="0">
                <a:solidFill>
                  <a:schemeClr val="bg2">
                    <a:lumMod val="10000"/>
                  </a:schemeClr>
                </a:solidFill>
                <a:latin typeface="+mj-lt"/>
              </a:rPr>
              <a:t>7555 Lemmon Ave</a:t>
            </a:r>
          </a:p>
        </p:txBody>
      </p:sp>
      <p:sp>
        <p:nvSpPr>
          <p:cNvPr id="2" name="Slide Number Placeholder 1">
            <a:extLst>
              <a:ext uri="{FF2B5EF4-FFF2-40B4-BE49-F238E27FC236}">
                <a16:creationId xmlns:a16="http://schemas.microsoft.com/office/drawing/2014/main" id="{F2AF506A-E075-4DC4-A549-A68EF8E55B7E}"/>
              </a:ext>
            </a:extLst>
          </p:cNvPr>
          <p:cNvSpPr>
            <a:spLocks noGrp="1"/>
          </p:cNvSpPr>
          <p:nvPr>
            <p:ph type="sldNum" sz="quarter" idx="12"/>
          </p:nvPr>
        </p:nvSpPr>
        <p:spPr/>
        <p:txBody>
          <a:bodyPr/>
          <a:lstStyle/>
          <a:p>
            <a:fld id="{7C0725F7-A115-4E2F-8932-E626428D1D6D}" type="slidenum">
              <a:rPr lang="en-US" smtClean="0"/>
              <a:t>1</a:t>
            </a:fld>
            <a:endParaRPr lang="en-US"/>
          </a:p>
        </p:txBody>
      </p:sp>
    </p:spTree>
    <p:extLst>
      <p:ext uri="{BB962C8B-B14F-4D97-AF65-F5344CB8AC3E}">
        <p14:creationId xmlns:p14="http://schemas.microsoft.com/office/powerpoint/2010/main" val="4145232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C97E9-6166-4D1E-84AF-32CEFA8A336E}"/>
              </a:ext>
            </a:extLst>
          </p:cNvPr>
          <p:cNvSpPr>
            <a:spLocks noGrp="1"/>
          </p:cNvSpPr>
          <p:nvPr>
            <p:ph type="title"/>
          </p:nvPr>
        </p:nvSpPr>
        <p:spPr>
          <a:xfrm>
            <a:off x="445611" y="338591"/>
            <a:ext cx="7913198" cy="1371600"/>
          </a:xfrm>
        </p:spPr>
        <p:txBody>
          <a:bodyPr vert="horz" lIns="91440" tIns="45720" rIns="91440" bIns="45720" rtlCol="0" anchor="ctr">
            <a:normAutofit fontScale="90000"/>
          </a:bodyPr>
          <a:lstStyle/>
          <a:p>
            <a:r>
              <a:rPr lang="en-US" sz="3600" b="1" dirty="0">
                <a:solidFill>
                  <a:schemeClr val="bg2">
                    <a:lumMod val="10000"/>
                  </a:schemeClr>
                </a:solidFill>
                <a:latin typeface="Garamond" panose="02020404030301010803" pitchFamily="18" charset="0"/>
              </a:rPr>
              <a:t>Noise Complaints ( July – September 2022 )</a:t>
            </a:r>
            <a:br>
              <a:rPr lang="en-US" sz="3600" b="1" dirty="0">
                <a:solidFill>
                  <a:schemeClr val="bg2">
                    <a:lumMod val="10000"/>
                  </a:schemeClr>
                </a:solidFill>
              </a:rPr>
            </a:br>
            <a:endParaRPr lang="en-US" sz="3600" b="1" dirty="0">
              <a:solidFill>
                <a:schemeClr val="bg2">
                  <a:lumMod val="10000"/>
                </a:schemeClr>
              </a:solidFill>
              <a:latin typeface="Garamond" panose="02020404030301010803" pitchFamily="18" charset="0"/>
            </a:endParaRPr>
          </a:p>
        </p:txBody>
      </p:sp>
      <p:sp>
        <p:nvSpPr>
          <p:cNvPr id="15" name="TextBox 14">
            <a:extLst>
              <a:ext uri="{FF2B5EF4-FFF2-40B4-BE49-F238E27FC236}">
                <a16:creationId xmlns:a16="http://schemas.microsoft.com/office/drawing/2014/main" id="{5B06D576-C045-46DF-A380-6CEBCC6E25F6}"/>
              </a:ext>
            </a:extLst>
          </p:cNvPr>
          <p:cNvSpPr txBox="1"/>
          <p:nvPr/>
        </p:nvSpPr>
        <p:spPr>
          <a:xfrm>
            <a:off x="8480563" y="6344782"/>
            <a:ext cx="6093500" cy="369332"/>
          </a:xfrm>
          <a:prstGeom prst="rect">
            <a:avLst/>
          </a:prstGeom>
          <a:noFill/>
        </p:spPr>
        <p:txBody>
          <a:bodyPr wrap="square">
            <a:spAutoFit/>
          </a:bodyPr>
          <a:lstStyle/>
          <a:p>
            <a:r>
              <a:rPr lang="en-US" sz="180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sp>
        <p:nvSpPr>
          <p:cNvPr id="19" name="TextBox 18">
            <a:extLst>
              <a:ext uri="{FF2B5EF4-FFF2-40B4-BE49-F238E27FC236}">
                <a16:creationId xmlns:a16="http://schemas.microsoft.com/office/drawing/2014/main" id="{ADB78728-4834-418D-A79B-0D0DB2DF6329}"/>
              </a:ext>
            </a:extLst>
          </p:cNvPr>
          <p:cNvSpPr txBox="1"/>
          <p:nvPr/>
        </p:nvSpPr>
        <p:spPr>
          <a:xfrm>
            <a:off x="741501" y="5414009"/>
            <a:ext cx="4506222" cy="584775"/>
          </a:xfrm>
          <a:prstGeom prst="rect">
            <a:avLst/>
          </a:prstGeom>
          <a:noFill/>
        </p:spPr>
        <p:txBody>
          <a:bodyPr wrap="square" rtlCol="0">
            <a:spAutoFit/>
          </a:bodyPr>
          <a:lstStyle/>
          <a:p>
            <a:pPr algn="ctr"/>
            <a:r>
              <a:rPr lang="en-US" sz="1600" dirty="0">
                <a:solidFill>
                  <a:srgbClr val="000000"/>
                </a:solidFill>
              </a:rPr>
              <a:t>*Disclaimer: The map only displays zip codes </a:t>
            </a:r>
          </a:p>
          <a:p>
            <a:pPr algn="ctr"/>
            <a:r>
              <a:rPr lang="en-US" sz="1600" dirty="0">
                <a:solidFill>
                  <a:srgbClr val="000000"/>
                </a:solidFill>
              </a:rPr>
              <a:t>in the immediate Dallas Love Field area </a:t>
            </a:r>
          </a:p>
        </p:txBody>
      </p:sp>
      <p:pic>
        <p:nvPicPr>
          <p:cNvPr id="8" name="Picture 7" descr="Map&#10;&#10;Description automatically generated">
            <a:extLst>
              <a:ext uri="{FF2B5EF4-FFF2-40B4-BE49-F238E27FC236}">
                <a16:creationId xmlns:a16="http://schemas.microsoft.com/office/drawing/2014/main" id="{58D6DFF1-63D0-4BC9-A92D-2FFFE3F02FE6}"/>
              </a:ext>
            </a:extLst>
          </p:cNvPr>
          <p:cNvPicPr>
            <a:picLocks noChangeAspect="1"/>
          </p:cNvPicPr>
          <p:nvPr/>
        </p:nvPicPr>
        <p:blipFill rotWithShape="1">
          <a:blip r:embed="rId3">
            <a:extLst>
              <a:ext uri="{28A0092B-C50C-407E-A947-70E740481C1C}">
                <a14:useLocalDpi xmlns:a14="http://schemas.microsoft.com/office/drawing/2010/main" val="0"/>
              </a:ext>
            </a:extLst>
          </a:blip>
          <a:srcRect l="38315" r="22962"/>
          <a:stretch/>
        </p:blipFill>
        <p:spPr>
          <a:xfrm>
            <a:off x="445611" y="1380659"/>
            <a:ext cx="5324367" cy="3916897"/>
          </a:xfrm>
          <a:prstGeom prst="rect">
            <a:avLst/>
          </a:prstGeom>
        </p:spPr>
      </p:pic>
      <p:pic>
        <p:nvPicPr>
          <p:cNvPr id="11" name="Picture 10">
            <a:extLst>
              <a:ext uri="{FF2B5EF4-FFF2-40B4-BE49-F238E27FC236}">
                <a16:creationId xmlns:a16="http://schemas.microsoft.com/office/drawing/2014/main" id="{5D3ED3DF-906D-4241-A0DD-5F737D51DD0E}"/>
              </a:ext>
            </a:extLst>
          </p:cNvPr>
          <p:cNvPicPr>
            <a:picLocks noChangeAspect="1"/>
          </p:cNvPicPr>
          <p:nvPr/>
        </p:nvPicPr>
        <p:blipFill>
          <a:blip r:embed="rId4"/>
          <a:stretch>
            <a:fillRect/>
          </a:stretch>
        </p:blipFill>
        <p:spPr>
          <a:xfrm>
            <a:off x="6430565" y="1325019"/>
            <a:ext cx="4210050" cy="1924050"/>
          </a:xfrm>
          <a:prstGeom prst="rect">
            <a:avLst/>
          </a:prstGeom>
        </p:spPr>
      </p:pic>
      <p:pic>
        <p:nvPicPr>
          <p:cNvPr id="22" name="Picture 21">
            <a:extLst>
              <a:ext uri="{FF2B5EF4-FFF2-40B4-BE49-F238E27FC236}">
                <a16:creationId xmlns:a16="http://schemas.microsoft.com/office/drawing/2014/main" id="{AD9F1CEF-B85C-47AF-B678-0142F3E527F6}"/>
              </a:ext>
            </a:extLst>
          </p:cNvPr>
          <p:cNvPicPr>
            <a:picLocks noChangeAspect="1"/>
          </p:cNvPicPr>
          <p:nvPr/>
        </p:nvPicPr>
        <p:blipFill>
          <a:blip r:embed="rId5"/>
          <a:stretch>
            <a:fillRect/>
          </a:stretch>
        </p:blipFill>
        <p:spPr>
          <a:xfrm>
            <a:off x="6200775" y="4734846"/>
            <a:ext cx="5153025" cy="971550"/>
          </a:xfrm>
          <a:prstGeom prst="rect">
            <a:avLst/>
          </a:prstGeom>
        </p:spPr>
      </p:pic>
      <p:pic>
        <p:nvPicPr>
          <p:cNvPr id="24" name="Picture 23">
            <a:extLst>
              <a:ext uri="{FF2B5EF4-FFF2-40B4-BE49-F238E27FC236}">
                <a16:creationId xmlns:a16="http://schemas.microsoft.com/office/drawing/2014/main" id="{E2A71E0D-D8B6-4326-B4EC-CE6F3F892E76}"/>
              </a:ext>
            </a:extLst>
          </p:cNvPr>
          <p:cNvPicPr>
            <a:picLocks noChangeAspect="1"/>
          </p:cNvPicPr>
          <p:nvPr/>
        </p:nvPicPr>
        <p:blipFill>
          <a:blip r:embed="rId6"/>
          <a:stretch>
            <a:fillRect/>
          </a:stretch>
        </p:blipFill>
        <p:spPr>
          <a:xfrm>
            <a:off x="6829425" y="3387120"/>
            <a:ext cx="3562350" cy="1209675"/>
          </a:xfrm>
          <a:prstGeom prst="rect">
            <a:avLst/>
          </a:prstGeom>
        </p:spPr>
      </p:pic>
      <p:sp>
        <p:nvSpPr>
          <p:cNvPr id="3" name="Slide Number Placeholder 2">
            <a:extLst>
              <a:ext uri="{FF2B5EF4-FFF2-40B4-BE49-F238E27FC236}">
                <a16:creationId xmlns:a16="http://schemas.microsoft.com/office/drawing/2014/main" id="{4C71F384-B17D-432F-92F8-6E2AE17CCBDB}"/>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84140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6" name="Picture 8">
            <a:extLst>
              <a:ext uri="{FF2B5EF4-FFF2-40B4-BE49-F238E27FC236}">
                <a16:creationId xmlns:a16="http://schemas.microsoft.com/office/drawing/2014/main" id="{04D25DF6-B2AA-4FC6-92F0-AF045DD55A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3" t="8378" r="1044" b="8847"/>
          <a:stretch/>
        </p:blipFill>
        <p:spPr bwMode="auto">
          <a:xfrm>
            <a:off x="2432232" y="0"/>
            <a:ext cx="9758518" cy="6839518"/>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Freeform: Shape 12">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694250B-DBE0-4E9B-9F4F-33BB2A6E8573}"/>
              </a:ext>
            </a:extLst>
          </p:cNvPr>
          <p:cNvSpPr>
            <a:spLocks noGrp="1"/>
          </p:cNvSpPr>
          <p:nvPr>
            <p:ph type="title"/>
          </p:nvPr>
        </p:nvSpPr>
        <p:spPr>
          <a:xfrm>
            <a:off x="371094" y="756777"/>
            <a:ext cx="3337558" cy="1275003"/>
          </a:xfrm>
        </p:spPr>
        <p:txBody>
          <a:bodyPr vert="horz" lIns="91440" tIns="45720" rIns="91440" bIns="45720" rtlCol="0" anchor="b">
            <a:normAutofit/>
          </a:bodyPr>
          <a:lstStyle/>
          <a:p>
            <a:pPr>
              <a:lnSpc>
                <a:spcPct val="100000"/>
              </a:lnSpc>
            </a:pPr>
            <a:r>
              <a:rPr lang="en-US" sz="3600" dirty="0">
                <a:solidFill>
                  <a:schemeClr val="bg2">
                    <a:lumMod val="10000"/>
                  </a:schemeClr>
                </a:solidFill>
                <a:latin typeface="Garamond" panose="02020404030301010803" pitchFamily="18" charset="0"/>
              </a:rPr>
              <a:t>Radar Track </a:t>
            </a:r>
            <a:br>
              <a:rPr lang="en-US" sz="3600" dirty="0">
                <a:solidFill>
                  <a:schemeClr val="bg2">
                    <a:lumMod val="10000"/>
                  </a:schemeClr>
                </a:solidFill>
                <a:latin typeface="Garamond" panose="02020404030301010803" pitchFamily="18" charset="0"/>
              </a:rPr>
            </a:br>
            <a:r>
              <a:rPr lang="en-US" sz="3600" dirty="0">
                <a:solidFill>
                  <a:schemeClr val="bg2">
                    <a:lumMod val="10000"/>
                  </a:schemeClr>
                </a:solidFill>
                <a:latin typeface="Garamond" panose="02020404030301010803" pitchFamily="18" charset="0"/>
              </a:rPr>
              <a:t>Density Map</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 name="TextBox 3">
            <a:extLst>
              <a:ext uri="{FF2B5EF4-FFF2-40B4-BE49-F238E27FC236}">
                <a16:creationId xmlns:a16="http://schemas.microsoft.com/office/drawing/2014/main" id="{BD800A66-5BE7-4306-B594-E2785389831C}"/>
              </a:ext>
            </a:extLst>
          </p:cNvPr>
          <p:cNvSpPr txBox="1"/>
          <p:nvPr/>
        </p:nvSpPr>
        <p:spPr>
          <a:xfrm>
            <a:off x="381508" y="3028255"/>
            <a:ext cx="3438906" cy="2090464"/>
          </a:xfrm>
          <a:prstGeom prst="rect">
            <a:avLst/>
          </a:prstGeom>
        </p:spPr>
        <p:txBody>
          <a:bodyPr vert="horz" lIns="91440" tIns="45720" rIns="91440" bIns="45720" rtlCol="0" anchor="t">
            <a:normAutofit/>
          </a:bodyPr>
          <a:lstStyle/>
          <a:p>
            <a:pPr>
              <a:lnSpc>
                <a:spcPct val="160000"/>
              </a:lnSpc>
            </a:pPr>
            <a:r>
              <a:rPr lang="en-US" sz="1600" dirty="0">
                <a:solidFill>
                  <a:schemeClr val="bg2">
                    <a:lumMod val="10000"/>
                  </a:schemeClr>
                </a:solidFill>
              </a:rPr>
              <a:t>This is a graphical depiction for the frequency of aircrafts’ flight tracks over a defined area during the specified time period. This is an effective tool to illustrate arrival and departure routes. </a:t>
            </a:r>
          </a:p>
        </p:txBody>
      </p:sp>
      <p:sp>
        <p:nvSpPr>
          <p:cNvPr id="12" name="TextBox 11">
            <a:extLst>
              <a:ext uri="{FF2B5EF4-FFF2-40B4-BE49-F238E27FC236}">
                <a16:creationId xmlns:a16="http://schemas.microsoft.com/office/drawing/2014/main" id="{85C96768-3E87-464F-887B-27D909F9157C}"/>
              </a:ext>
            </a:extLst>
          </p:cNvPr>
          <p:cNvSpPr txBox="1"/>
          <p:nvPr/>
        </p:nvSpPr>
        <p:spPr>
          <a:xfrm>
            <a:off x="-9143" y="6402440"/>
            <a:ext cx="3706152" cy="369332"/>
          </a:xfrm>
          <a:prstGeom prst="rect">
            <a:avLst/>
          </a:prstGeom>
          <a:noFill/>
        </p:spPr>
        <p:txBody>
          <a:bodyPr wrap="square">
            <a:spAutoFit/>
          </a:bodyPr>
          <a:lstStyle/>
          <a:p>
            <a:r>
              <a:rPr lang="en-US" sz="175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sp>
        <p:nvSpPr>
          <p:cNvPr id="16" name="TextBox 15">
            <a:extLst>
              <a:ext uri="{FF2B5EF4-FFF2-40B4-BE49-F238E27FC236}">
                <a16:creationId xmlns:a16="http://schemas.microsoft.com/office/drawing/2014/main" id="{97C9D10E-38F1-46E0-81D8-1B0637F7587A}"/>
              </a:ext>
            </a:extLst>
          </p:cNvPr>
          <p:cNvSpPr txBox="1"/>
          <p:nvPr/>
        </p:nvSpPr>
        <p:spPr>
          <a:xfrm>
            <a:off x="164229" y="1876993"/>
            <a:ext cx="4291443" cy="584775"/>
          </a:xfrm>
          <a:prstGeom prst="rect">
            <a:avLst/>
          </a:prstGeom>
          <a:noFill/>
        </p:spPr>
        <p:txBody>
          <a:bodyPr wrap="square">
            <a:spAutoFit/>
          </a:bodyPr>
          <a:lstStyle/>
          <a:p>
            <a:r>
              <a:rPr lang="en-US" sz="3200" dirty="0">
                <a:solidFill>
                  <a:schemeClr val="bg2">
                    <a:lumMod val="10000"/>
                  </a:schemeClr>
                </a:solidFill>
                <a:latin typeface="Garamond" panose="02020404030301010803" pitchFamily="18" charset="0"/>
              </a:rPr>
              <a:t>( July – September 2022) </a:t>
            </a:r>
            <a:endParaRPr lang="en-US" sz="3200" dirty="0"/>
          </a:p>
        </p:txBody>
      </p:sp>
      <p:pic>
        <p:nvPicPr>
          <p:cNvPr id="21" name="Picture 20">
            <a:extLst>
              <a:ext uri="{FF2B5EF4-FFF2-40B4-BE49-F238E27FC236}">
                <a16:creationId xmlns:a16="http://schemas.microsoft.com/office/drawing/2014/main" id="{2A1E01D4-75E6-4ACD-8CA1-324D150298F5}"/>
              </a:ext>
            </a:extLst>
          </p:cNvPr>
          <p:cNvPicPr>
            <a:picLocks noChangeAspect="1"/>
          </p:cNvPicPr>
          <p:nvPr/>
        </p:nvPicPr>
        <p:blipFill>
          <a:blip r:embed="rId4"/>
          <a:stretch>
            <a:fillRect/>
          </a:stretch>
        </p:blipFill>
        <p:spPr>
          <a:xfrm>
            <a:off x="9885700" y="6334693"/>
            <a:ext cx="2305050" cy="504825"/>
          </a:xfrm>
          <a:prstGeom prst="rect">
            <a:avLst/>
          </a:prstGeom>
        </p:spPr>
      </p:pic>
      <p:sp>
        <p:nvSpPr>
          <p:cNvPr id="3" name="Slide Number Placeholder 2">
            <a:extLst>
              <a:ext uri="{FF2B5EF4-FFF2-40B4-BE49-F238E27FC236}">
                <a16:creationId xmlns:a16="http://schemas.microsoft.com/office/drawing/2014/main" id="{346538BC-E244-4C74-BDAF-B02D040F8BF8}"/>
              </a:ext>
            </a:extLst>
          </p:cNvPr>
          <p:cNvSpPr>
            <a:spLocks noGrp="1"/>
          </p:cNvSpPr>
          <p:nvPr>
            <p:ph type="sldNum" sz="quarter" idx="12"/>
          </p:nvPr>
        </p:nvSpPr>
        <p:spPr/>
        <p:txBody>
          <a:bodyPr/>
          <a:lstStyle/>
          <a:p>
            <a:fld id="{7C0725F7-A115-4E2F-8932-E626428D1D6D}" type="slidenum">
              <a:rPr lang="en-US" smtClean="0"/>
              <a:t>11</a:t>
            </a:fld>
            <a:endParaRPr lang="en-US"/>
          </a:p>
        </p:txBody>
      </p:sp>
    </p:spTree>
    <p:extLst>
      <p:ext uri="{BB962C8B-B14F-4D97-AF65-F5344CB8AC3E}">
        <p14:creationId xmlns:p14="http://schemas.microsoft.com/office/powerpoint/2010/main" val="31480931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AED14-9AF4-453A-9FBE-7B6DD41721F8}"/>
              </a:ext>
            </a:extLst>
          </p:cNvPr>
          <p:cNvSpPr>
            <a:spLocks noGrp="1"/>
          </p:cNvSpPr>
          <p:nvPr>
            <p:ph type="title"/>
          </p:nvPr>
        </p:nvSpPr>
        <p:spPr>
          <a:xfrm>
            <a:off x="4965430" y="629268"/>
            <a:ext cx="6586491" cy="1286160"/>
          </a:xfrm>
        </p:spPr>
        <p:txBody>
          <a:bodyPr anchor="b">
            <a:normAutofit/>
          </a:bodyPr>
          <a:lstStyle/>
          <a:p>
            <a:r>
              <a:rPr lang="en-US" sz="3600" b="1" dirty="0">
                <a:solidFill>
                  <a:srgbClr val="000000"/>
                </a:solidFill>
              </a:rPr>
              <a:t>Dallas Love Field’s Voluntary Noise Program</a:t>
            </a:r>
          </a:p>
        </p:txBody>
      </p:sp>
      <p:sp>
        <p:nvSpPr>
          <p:cNvPr id="3" name="Content Placeholder 2">
            <a:extLst>
              <a:ext uri="{FF2B5EF4-FFF2-40B4-BE49-F238E27FC236}">
                <a16:creationId xmlns:a16="http://schemas.microsoft.com/office/drawing/2014/main" id="{CF6138A7-A6ED-405B-B04D-B519C07FA6D5}"/>
              </a:ext>
            </a:extLst>
          </p:cNvPr>
          <p:cNvSpPr>
            <a:spLocks noGrp="1"/>
          </p:cNvSpPr>
          <p:nvPr>
            <p:ph idx="1"/>
          </p:nvPr>
        </p:nvSpPr>
        <p:spPr>
          <a:xfrm>
            <a:off x="4965431" y="2438400"/>
            <a:ext cx="6586489" cy="3785419"/>
          </a:xfrm>
        </p:spPr>
        <p:txBody>
          <a:bodyPr>
            <a:normAutofit/>
          </a:bodyPr>
          <a:lstStyle/>
          <a:p>
            <a:pPr marL="274320" indent="-274320">
              <a:spcBef>
                <a:spcPts val="0"/>
              </a:spcBef>
              <a:spcAft>
                <a:spcPts val="600"/>
              </a:spcAft>
              <a:buClr>
                <a:srgbClr val="75AD6F"/>
              </a:buClr>
              <a:buFont typeface="Wingdings" panose="05000000000000000000" pitchFamily="2" charset="2"/>
              <a:buChar char="v"/>
            </a:pPr>
            <a:r>
              <a:rPr lang="en-US" sz="1600" b="0" i="0" dirty="0">
                <a:solidFill>
                  <a:srgbClr val="000000"/>
                </a:solidFill>
                <a:effectLst/>
              </a:rPr>
              <a:t>To better respond to the concern of our neighbors, the City of Dallas’ Department of Aviation has developed a Voluntary Noise Program.</a:t>
            </a:r>
          </a:p>
          <a:p>
            <a:pPr marL="274320" indent="-274320">
              <a:spcBef>
                <a:spcPts val="0"/>
              </a:spcBef>
              <a:spcAft>
                <a:spcPts val="600"/>
              </a:spcAft>
              <a:buClr>
                <a:srgbClr val="75AD6F"/>
              </a:buClr>
              <a:buFont typeface="Wingdings" panose="05000000000000000000" pitchFamily="2" charset="2"/>
              <a:buChar char="v"/>
            </a:pPr>
            <a:endParaRPr lang="en-US" sz="1600" b="0" i="0" dirty="0">
              <a:solidFill>
                <a:srgbClr val="000000"/>
              </a:solidFill>
              <a:effectLst/>
            </a:endParaRPr>
          </a:p>
          <a:p>
            <a:pPr marL="274320" indent="-274320">
              <a:spcBef>
                <a:spcPts val="0"/>
              </a:spcBef>
              <a:spcAft>
                <a:spcPts val="600"/>
              </a:spcAft>
              <a:buClr>
                <a:srgbClr val="75AD6F"/>
              </a:buClr>
              <a:buFont typeface="Wingdings" panose="05000000000000000000" pitchFamily="2" charset="2"/>
              <a:buChar char="v"/>
            </a:pPr>
            <a:r>
              <a:rPr lang="en-US" sz="1600" dirty="0">
                <a:solidFill>
                  <a:srgbClr val="000000"/>
                </a:solidFill>
              </a:rPr>
              <a:t>DOA</a:t>
            </a:r>
            <a:r>
              <a:rPr lang="en-US" sz="1600" b="0" i="0" dirty="0">
                <a:solidFill>
                  <a:srgbClr val="000000"/>
                </a:solidFill>
                <a:effectLst/>
              </a:rPr>
              <a:t> </a:t>
            </a:r>
            <a:r>
              <a:rPr lang="en-US" sz="1600" dirty="0">
                <a:solidFill>
                  <a:srgbClr val="000000"/>
                </a:solidFill>
              </a:rPr>
              <a:t>serves as a liaison between the community and FAA while also disseminating noise information to stakeholders through outreach.</a:t>
            </a:r>
          </a:p>
          <a:p>
            <a:pPr marL="274320" indent="-274320">
              <a:spcBef>
                <a:spcPts val="0"/>
              </a:spcBef>
              <a:spcAft>
                <a:spcPts val="600"/>
              </a:spcAft>
              <a:buClr>
                <a:srgbClr val="75AD6F"/>
              </a:buClr>
              <a:buFont typeface="Wingdings" panose="05000000000000000000" pitchFamily="2" charset="2"/>
              <a:buChar char="v"/>
            </a:pPr>
            <a:endParaRPr lang="en-US" sz="1600" dirty="0">
              <a:solidFill>
                <a:srgbClr val="000000"/>
              </a:solidFill>
            </a:endParaRPr>
          </a:p>
          <a:p>
            <a:pPr marL="274320" indent="-274320">
              <a:spcBef>
                <a:spcPts val="0"/>
              </a:spcBef>
              <a:spcAft>
                <a:spcPts val="600"/>
              </a:spcAft>
              <a:buClr>
                <a:srgbClr val="75AD6F"/>
              </a:buClr>
              <a:buFont typeface="Wingdings" panose="05000000000000000000" pitchFamily="2" charset="2"/>
              <a:buChar char="v"/>
            </a:pPr>
            <a:r>
              <a:rPr lang="en-US" sz="1600" b="0" i="0" dirty="0">
                <a:solidFill>
                  <a:srgbClr val="000000"/>
                </a:solidFill>
                <a:effectLst/>
              </a:rPr>
              <a:t>The Federal Aviation Administration </a:t>
            </a:r>
            <a:r>
              <a:rPr lang="en-US" sz="1600" dirty="0">
                <a:solidFill>
                  <a:srgbClr val="000000"/>
                </a:solidFill>
              </a:rPr>
              <a:t>manages</a:t>
            </a:r>
            <a:r>
              <a:rPr lang="en-US" sz="1600" b="0" i="0" dirty="0">
                <a:solidFill>
                  <a:srgbClr val="000000"/>
                </a:solidFill>
                <a:effectLst/>
              </a:rPr>
              <a:t> all aspects of the National Airspace System in the United States.</a:t>
            </a:r>
          </a:p>
          <a:p>
            <a:pPr marL="274320" indent="-274320">
              <a:spcBef>
                <a:spcPts val="0"/>
              </a:spcBef>
              <a:spcAft>
                <a:spcPts val="600"/>
              </a:spcAft>
              <a:buClr>
                <a:srgbClr val="75AD6F"/>
              </a:buClr>
              <a:buFont typeface="Wingdings" panose="05000000000000000000" pitchFamily="2" charset="2"/>
              <a:buChar char="v"/>
            </a:pPr>
            <a:endParaRPr lang="en-US" sz="1600" b="0" i="0" dirty="0">
              <a:solidFill>
                <a:srgbClr val="000000"/>
              </a:solidFill>
              <a:effectLst/>
            </a:endParaRPr>
          </a:p>
          <a:p>
            <a:pPr marL="274320" indent="-274320">
              <a:spcBef>
                <a:spcPts val="0"/>
              </a:spcBef>
              <a:spcAft>
                <a:spcPts val="600"/>
              </a:spcAft>
              <a:buClr>
                <a:srgbClr val="75AD6F"/>
              </a:buClr>
              <a:buFont typeface="Wingdings" panose="05000000000000000000" pitchFamily="2" charset="2"/>
              <a:buChar char="v"/>
            </a:pPr>
            <a:r>
              <a:rPr lang="en-US" sz="1600" b="0" i="0" dirty="0">
                <a:solidFill>
                  <a:srgbClr val="000000"/>
                </a:solidFill>
                <a:effectLst/>
              </a:rPr>
              <a:t>FAA’s Air Traffic Control directs commercial air traffic to and from DAL Airport. </a:t>
            </a:r>
          </a:p>
          <a:p>
            <a:pPr marL="274320" indent="-274320">
              <a:spcBef>
                <a:spcPts val="0"/>
              </a:spcBef>
              <a:spcAft>
                <a:spcPts val="600"/>
              </a:spcAft>
              <a:buClr>
                <a:srgbClr val="75AD6F"/>
              </a:buClr>
              <a:buFont typeface="Wingdings" panose="05000000000000000000" pitchFamily="2" charset="2"/>
              <a:buChar char="v"/>
            </a:pPr>
            <a:endParaRPr lang="en-US" sz="1600" b="0" i="0" dirty="0">
              <a:solidFill>
                <a:srgbClr val="000000"/>
              </a:solidFill>
              <a:effectLst/>
            </a:endParaRPr>
          </a:p>
          <a:p>
            <a:pPr marL="274320" indent="-274320">
              <a:spcBef>
                <a:spcPts val="0"/>
              </a:spcBef>
              <a:spcAft>
                <a:spcPts val="600"/>
              </a:spcAft>
              <a:buClr>
                <a:srgbClr val="75AD6F"/>
              </a:buClr>
              <a:buFont typeface="Wingdings" panose="05000000000000000000" pitchFamily="2" charset="2"/>
              <a:buChar char="v"/>
            </a:pPr>
            <a:r>
              <a:rPr lang="en-US" sz="1600" dirty="0">
                <a:solidFill>
                  <a:srgbClr val="000000"/>
                </a:solidFill>
              </a:rPr>
              <a:t>DAL’s Noise and Operations Monitoring System (NOMS) utilizes Casper Airport Solutions to monitor and understand aircraft. </a:t>
            </a:r>
          </a:p>
        </p:txBody>
      </p:sp>
      <p:cxnSp>
        <p:nvCxnSpPr>
          <p:cNvPr id="28" name="Straight Connector 2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3C674"/>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5CE877F-3A49-4975-9DB4-002812DE7831}"/>
              </a:ext>
            </a:extLst>
          </p:cNvPr>
          <p:cNvPicPr>
            <a:picLocks noChangeAspect="1"/>
          </p:cNvPicPr>
          <p:nvPr/>
        </p:nvPicPr>
        <p:blipFill rotWithShape="1">
          <a:blip r:embed="rId3">
            <a:extLst>
              <a:ext uri="{28A0092B-C50C-407E-A947-70E740481C1C}">
                <a14:useLocalDpi xmlns:a14="http://schemas.microsoft.com/office/drawing/2010/main" val="0"/>
              </a:ext>
            </a:extLst>
          </a:blip>
          <a:srcRect l="24639" t="2612" r="24450" b="1855"/>
          <a:stretch/>
        </p:blipFill>
        <p:spPr>
          <a:xfrm>
            <a:off x="0" y="0"/>
            <a:ext cx="4892511" cy="6885464"/>
          </a:xfrm>
          <a:prstGeom prst="rect">
            <a:avLst/>
          </a:prstGeom>
        </p:spPr>
      </p:pic>
      <p:sp>
        <p:nvSpPr>
          <p:cNvPr id="4" name="Slide Number Placeholder 3">
            <a:extLst>
              <a:ext uri="{FF2B5EF4-FFF2-40B4-BE49-F238E27FC236}">
                <a16:creationId xmlns:a16="http://schemas.microsoft.com/office/drawing/2014/main" id="{CF3B1B15-E1D1-494C-BA62-0F5BB2564FF0}"/>
              </a:ext>
            </a:extLst>
          </p:cNvPr>
          <p:cNvSpPr>
            <a:spLocks noGrp="1"/>
          </p:cNvSpPr>
          <p:nvPr>
            <p:ph type="sldNum" sz="quarter" idx="12"/>
          </p:nvPr>
        </p:nvSpPr>
        <p:spPr/>
        <p:txBody>
          <a:bodyPr/>
          <a:lstStyle/>
          <a:p>
            <a:fld id="{7C0725F7-A115-4E2F-8932-E626428D1D6D}" type="slidenum">
              <a:rPr lang="en-US" smtClean="0"/>
              <a:t>12</a:t>
            </a:fld>
            <a:endParaRPr lang="en-US"/>
          </a:p>
        </p:txBody>
      </p:sp>
    </p:spTree>
    <p:extLst>
      <p:ext uri="{BB962C8B-B14F-4D97-AF65-F5344CB8AC3E}">
        <p14:creationId xmlns:p14="http://schemas.microsoft.com/office/powerpoint/2010/main" val="185342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64622-92B7-4CB4-925B-4C399AECA910}"/>
              </a:ext>
            </a:extLst>
          </p:cNvPr>
          <p:cNvSpPr>
            <a:spLocks noGrp="1"/>
          </p:cNvSpPr>
          <p:nvPr>
            <p:ph type="title"/>
          </p:nvPr>
        </p:nvSpPr>
        <p:spPr>
          <a:xfrm>
            <a:off x="534099" y="436469"/>
            <a:ext cx="7985759" cy="733670"/>
          </a:xfrm>
        </p:spPr>
        <p:txBody>
          <a:bodyPr vert="horz" lIns="91440" tIns="45720" rIns="91440" bIns="45720" rtlCol="0" anchor="ctr">
            <a:normAutofit/>
          </a:bodyPr>
          <a:lstStyle/>
          <a:p>
            <a:r>
              <a:rPr lang="en-US" sz="3600" b="1" kern="1200" dirty="0">
                <a:solidFill>
                  <a:schemeClr val="bg2">
                    <a:lumMod val="10000"/>
                  </a:schemeClr>
                </a:solidFill>
                <a:latin typeface="+mn-lt"/>
              </a:rPr>
              <a:t>NoiseLab</a:t>
            </a:r>
          </a:p>
        </p:txBody>
      </p:sp>
      <p:sp>
        <p:nvSpPr>
          <p:cNvPr id="7" name="Text Placeholder 6">
            <a:extLst>
              <a:ext uri="{FF2B5EF4-FFF2-40B4-BE49-F238E27FC236}">
                <a16:creationId xmlns:a16="http://schemas.microsoft.com/office/drawing/2014/main" id="{DAE691FB-7367-4948-8265-00157C0EC229}"/>
              </a:ext>
            </a:extLst>
          </p:cNvPr>
          <p:cNvSpPr>
            <a:spLocks noGrp="1"/>
          </p:cNvSpPr>
          <p:nvPr>
            <p:ph type="body" sz="half" idx="2"/>
          </p:nvPr>
        </p:nvSpPr>
        <p:spPr>
          <a:xfrm>
            <a:off x="4292396" y="6058308"/>
            <a:ext cx="3607206" cy="598516"/>
          </a:xfrm>
          <a:prstGeom prst="rect">
            <a:avLst/>
          </a:prstGeom>
        </p:spPr>
        <p:txBody>
          <a:bodyPr vert="horz" lIns="91440" tIns="45720" rIns="91440" bIns="45720" rtlCol="0" anchor="ctr">
            <a:normAutofit/>
          </a:bodyPr>
          <a:lstStyle/>
          <a:p>
            <a:pPr algn="ctr"/>
            <a:r>
              <a:rPr lang="en-US" sz="2000" u="sng" dirty="0">
                <a:solidFill>
                  <a:schemeClr val="bg2">
                    <a:lumMod val="10000"/>
                  </a:schemeClr>
                </a:solidFill>
                <a:highlight>
                  <a:srgbClr val="00FFFF"/>
                </a:highlight>
                <a:hlinkClick r:id="rId3">
                  <a:extLst>
                    <a:ext uri="{A12FA001-AC4F-418D-AE19-62706E023703}">
                      <ahyp:hlinkClr xmlns:ahyp="http://schemas.microsoft.com/office/drawing/2018/hyperlinkcolor" val="tx"/>
                    </a:ext>
                  </a:extLst>
                </a:hlinkClick>
              </a:rPr>
              <a:t>h</a:t>
            </a:r>
            <a:r>
              <a:rPr lang="en-US" sz="2000" u="sng" kern="1200" dirty="0">
                <a:solidFill>
                  <a:schemeClr val="bg2">
                    <a:lumMod val="10000"/>
                  </a:schemeClr>
                </a:solidFill>
                <a:highlight>
                  <a:srgbClr val="00FFFF"/>
                </a:highlight>
                <a:latin typeface="+mn-lt"/>
                <a:ea typeface="+mn-ea"/>
                <a:cs typeface="+mn-cs"/>
                <a:hlinkClick r:id="rId3">
                  <a:extLst>
                    <a:ext uri="{A12FA001-AC4F-418D-AE19-62706E023703}">
                      <ahyp:hlinkClr xmlns:ahyp="http://schemas.microsoft.com/office/drawing/2018/hyperlinkcolor" val="tx"/>
                    </a:ext>
                  </a:extLst>
                </a:hlinkClick>
              </a:rPr>
              <a:t>ttps://dal.noiselab.casper.aero/</a:t>
            </a:r>
            <a:endParaRPr lang="en-US" sz="2000" kern="1200" dirty="0">
              <a:solidFill>
                <a:schemeClr val="bg2">
                  <a:lumMod val="10000"/>
                </a:schemeClr>
              </a:solidFill>
              <a:highlight>
                <a:srgbClr val="00FFFF"/>
              </a:highlight>
              <a:latin typeface="+mn-lt"/>
              <a:ea typeface="+mn-ea"/>
              <a:cs typeface="+mn-cs"/>
            </a:endParaRPr>
          </a:p>
        </p:txBody>
      </p:sp>
      <p:sp>
        <p:nvSpPr>
          <p:cNvPr id="17" name="TextBox 16">
            <a:extLst>
              <a:ext uri="{FF2B5EF4-FFF2-40B4-BE49-F238E27FC236}">
                <a16:creationId xmlns:a16="http://schemas.microsoft.com/office/drawing/2014/main" id="{B00DE069-3893-4D2A-B22F-F43BAE918936}"/>
              </a:ext>
            </a:extLst>
          </p:cNvPr>
          <p:cNvSpPr txBox="1"/>
          <p:nvPr/>
        </p:nvSpPr>
        <p:spPr>
          <a:xfrm>
            <a:off x="534099" y="1170139"/>
            <a:ext cx="10912426" cy="792781"/>
          </a:xfrm>
          <a:prstGeom prst="rect">
            <a:avLst/>
          </a:prstGeom>
          <a:noFill/>
        </p:spPr>
        <p:txBody>
          <a:bodyPr wrap="square">
            <a:spAutoFit/>
          </a:bodyPr>
          <a:lstStyle/>
          <a:p>
            <a:pPr>
              <a:lnSpc>
                <a:spcPct val="150000"/>
              </a:lnSpc>
              <a:spcBef>
                <a:spcPts val="0"/>
              </a:spcBef>
            </a:pPr>
            <a:r>
              <a:rPr lang="en-US" sz="1600" dirty="0">
                <a:solidFill>
                  <a:schemeClr val="bg2">
                    <a:lumMod val="10000"/>
                  </a:schemeClr>
                </a:solidFill>
              </a:rPr>
              <a:t>Casper NoiseLab is an interactive public website that provides current information on aircraft noise, runway closures, outreach efforts and other useful information. It also displays statistical flights/noise information using both maps and charts.  </a:t>
            </a:r>
          </a:p>
        </p:txBody>
      </p:sp>
      <p:pic>
        <p:nvPicPr>
          <p:cNvPr id="6" name="Picture 5">
            <a:extLst>
              <a:ext uri="{FF2B5EF4-FFF2-40B4-BE49-F238E27FC236}">
                <a16:creationId xmlns:a16="http://schemas.microsoft.com/office/drawing/2014/main" id="{8F1189B5-1F40-4B67-B845-1D31AC1D1746}"/>
              </a:ext>
            </a:extLst>
          </p:cNvPr>
          <p:cNvPicPr>
            <a:picLocks noChangeAspect="1"/>
          </p:cNvPicPr>
          <p:nvPr/>
        </p:nvPicPr>
        <p:blipFill>
          <a:blip r:embed="rId4"/>
          <a:stretch>
            <a:fillRect/>
          </a:stretch>
        </p:blipFill>
        <p:spPr>
          <a:xfrm>
            <a:off x="2335788" y="2266357"/>
            <a:ext cx="7309047" cy="3626698"/>
          </a:xfrm>
          <a:prstGeom prst="rect">
            <a:avLst/>
          </a:prstGeom>
          <a:ln w="12700">
            <a:solidFill>
              <a:srgbClr val="002060"/>
            </a:solidFill>
          </a:ln>
        </p:spPr>
      </p:pic>
      <p:sp>
        <p:nvSpPr>
          <p:cNvPr id="3" name="Slide Number Placeholder 2">
            <a:extLst>
              <a:ext uri="{FF2B5EF4-FFF2-40B4-BE49-F238E27FC236}">
                <a16:creationId xmlns:a16="http://schemas.microsoft.com/office/drawing/2014/main" id="{1708D547-86E2-4C40-9C36-01E8AD6B51EA}"/>
              </a:ext>
            </a:extLst>
          </p:cNvPr>
          <p:cNvSpPr>
            <a:spLocks noGrp="1"/>
          </p:cNvSpPr>
          <p:nvPr>
            <p:ph type="sldNum" sz="quarter" idx="12"/>
          </p:nvPr>
        </p:nvSpPr>
        <p:spPr/>
        <p:txBody>
          <a:bodyPr/>
          <a:lstStyle/>
          <a:p>
            <a:fld id="{7C0725F7-A115-4E2F-8932-E626428D1D6D}" type="slidenum">
              <a:rPr lang="en-US" smtClean="0"/>
              <a:t>13</a:t>
            </a:fld>
            <a:endParaRPr lang="en-US"/>
          </a:p>
        </p:txBody>
      </p:sp>
    </p:spTree>
    <p:extLst>
      <p:ext uri="{BB962C8B-B14F-4D97-AF65-F5344CB8AC3E}">
        <p14:creationId xmlns:p14="http://schemas.microsoft.com/office/powerpoint/2010/main" val="14146297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1110-7F4E-423C-B2D6-09F87EE1A392}"/>
              </a:ext>
            </a:extLst>
          </p:cNvPr>
          <p:cNvSpPr>
            <a:spLocks noGrp="1"/>
          </p:cNvSpPr>
          <p:nvPr>
            <p:ph type="title"/>
          </p:nvPr>
        </p:nvSpPr>
        <p:spPr>
          <a:xfrm>
            <a:off x="807798" y="362298"/>
            <a:ext cx="2727140" cy="624564"/>
          </a:xfrm>
        </p:spPr>
        <p:txBody>
          <a:bodyPr>
            <a:noAutofit/>
          </a:bodyPr>
          <a:lstStyle/>
          <a:p>
            <a:pPr algn="ctr"/>
            <a:r>
              <a:rPr lang="en-US" sz="3600" b="1" dirty="0">
                <a:solidFill>
                  <a:schemeClr val="bg2">
                    <a:lumMod val="10000"/>
                  </a:schemeClr>
                </a:solidFill>
                <a:latin typeface="+mn-lt"/>
              </a:rPr>
              <a:t>Flight Tracker</a:t>
            </a:r>
          </a:p>
        </p:txBody>
      </p:sp>
      <p:sp>
        <p:nvSpPr>
          <p:cNvPr id="4" name="Text Placeholder 3">
            <a:extLst>
              <a:ext uri="{FF2B5EF4-FFF2-40B4-BE49-F238E27FC236}">
                <a16:creationId xmlns:a16="http://schemas.microsoft.com/office/drawing/2014/main" id="{F56A32D1-CC66-4C27-8E72-2AC01161D986}"/>
              </a:ext>
            </a:extLst>
          </p:cNvPr>
          <p:cNvSpPr>
            <a:spLocks noGrp="1"/>
          </p:cNvSpPr>
          <p:nvPr>
            <p:ph type="body" sz="half" idx="2"/>
          </p:nvPr>
        </p:nvSpPr>
        <p:spPr>
          <a:xfrm>
            <a:off x="807798" y="986862"/>
            <a:ext cx="10463360" cy="1387285"/>
          </a:xfrm>
        </p:spPr>
        <p:txBody>
          <a:bodyPr>
            <a:normAutofit/>
          </a:bodyPr>
          <a:lstStyle/>
          <a:p>
            <a:pPr>
              <a:lnSpc>
                <a:spcPct val="160000"/>
              </a:lnSpc>
              <a:spcBef>
                <a:spcPts val="0"/>
              </a:spcBef>
            </a:pPr>
            <a:r>
              <a:rPr lang="en-US" dirty="0">
                <a:solidFill>
                  <a:schemeClr val="bg2">
                    <a:lumMod val="10000"/>
                  </a:schemeClr>
                </a:solidFill>
              </a:rPr>
              <a:t>Dallas Love Field Airport has invested in an online tracking system for the movement of flights within the DFW Metroplex. Flight Tracker allows concerned individuals to research data on flights. The system simplifies the submission of noise complaints by offering an easy, online option for residents to register noise concerns.</a:t>
            </a:r>
          </a:p>
          <a:p>
            <a:pPr>
              <a:lnSpc>
                <a:spcPct val="150000"/>
              </a:lnSpc>
            </a:pPr>
            <a:endParaRPr lang="en-US" sz="1400" dirty="0">
              <a:solidFill>
                <a:schemeClr val="bg2">
                  <a:lumMod val="10000"/>
                </a:schemeClr>
              </a:solidFill>
            </a:endParaRPr>
          </a:p>
        </p:txBody>
      </p:sp>
      <p:sp>
        <p:nvSpPr>
          <p:cNvPr id="9" name="TextBox 8">
            <a:extLst>
              <a:ext uri="{FF2B5EF4-FFF2-40B4-BE49-F238E27FC236}">
                <a16:creationId xmlns:a16="http://schemas.microsoft.com/office/drawing/2014/main" id="{E5BAB718-6496-43B1-B330-E336B2EF7A25}"/>
              </a:ext>
            </a:extLst>
          </p:cNvPr>
          <p:cNvSpPr txBox="1"/>
          <p:nvPr/>
        </p:nvSpPr>
        <p:spPr>
          <a:xfrm>
            <a:off x="3758681" y="6279439"/>
            <a:ext cx="37052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B6CDD8">
                    <a:lumMod val="10000"/>
                  </a:srgbClr>
                </a:solidFill>
                <a:effectLst/>
                <a:highlight>
                  <a:srgbClr val="00FFFF"/>
                </a:highligh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https://flighttracker.casper.aero/dal/</a:t>
            </a:r>
            <a:r>
              <a:rPr kumimoji="0" lang="en-US" sz="1800" b="0" i="0" u="none" strike="noStrike" kern="1200" cap="none" spc="0" normalizeH="0" baseline="0" noProof="0" dirty="0">
                <a:ln>
                  <a:noFill/>
                </a:ln>
                <a:solidFill>
                  <a:srgbClr val="B6CDD8">
                    <a:lumMod val="10000"/>
                  </a:srgbClr>
                </a:solidFill>
                <a:effectLst/>
                <a:highlight>
                  <a:srgbClr val="00FFFF"/>
                </a:highlight>
                <a:uLnTx/>
                <a:uFillTx/>
                <a:latin typeface="Calibri" panose="020F0502020204030204"/>
                <a:ea typeface="+mn-ea"/>
                <a:cs typeface="+mn-cs"/>
              </a:rPr>
              <a:t> </a:t>
            </a: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E13E972-AA06-467F-B487-2DDA04885C85}"/>
                  </a:ext>
                </a:extLst>
              </p14:cNvPr>
              <p14:cNvContentPartPr/>
              <p14:nvPr/>
            </p14:nvContentPartPr>
            <p14:xfrm>
              <a:off x="3115707" y="2878360"/>
              <a:ext cx="360" cy="360"/>
            </p14:xfrm>
          </p:contentPart>
        </mc:Choice>
        <mc:Fallback xmlns="">
          <p:pic>
            <p:nvPicPr>
              <p:cNvPr id="3" name="Ink 2">
                <a:extLst>
                  <a:ext uri="{FF2B5EF4-FFF2-40B4-BE49-F238E27FC236}">
                    <a16:creationId xmlns:a16="http://schemas.microsoft.com/office/drawing/2014/main" id="{0E13E972-AA06-467F-B487-2DDA04885C85}"/>
                  </a:ext>
                </a:extLst>
              </p:cNvPr>
              <p:cNvPicPr/>
              <p:nvPr/>
            </p:nvPicPr>
            <p:blipFill>
              <a:blip r:embed="rId8"/>
              <a:stretch>
                <a:fillRect/>
              </a:stretch>
            </p:blipFill>
            <p:spPr>
              <a:xfrm>
                <a:off x="3111387" y="287404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EED33A61-5E3D-4048-9F7B-126CB58A4248}"/>
                  </a:ext>
                </a:extLst>
              </p14:cNvPr>
              <p14:cNvContentPartPr/>
              <p14:nvPr/>
            </p14:nvContentPartPr>
            <p14:xfrm>
              <a:off x="5274267" y="3225400"/>
              <a:ext cx="360" cy="360"/>
            </p14:xfrm>
          </p:contentPart>
        </mc:Choice>
        <mc:Fallback xmlns="">
          <p:pic>
            <p:nvPicPr>
              <p:cNvPr id="5" name="Ink 4">
                <a:extLst>
                  <a:ext uri="{FF2B5EF4-FFF2-40B4-BE49-F238E27FC236}">
                    <a16:creationId xmlns:a16="http://schemas.microsoft.com/office/drawing/2014/main" id="{EED33A61-5E3D-4048-9F7B-126CB58A4248}"/>
                  </a:ext>
                </a:extLst>
              </p:cNvPr>
              <p:cNvPicPr/>
              <p:nvPr/>
            </p:nvPicPr>
            <p:blipFill>
              <a:blip r:embed="rId8"/>
              <a:stretch>
                <a:fillRect/>
              </a:stretch>
            </p:blipFill>
            <p:spPr>
              <a:xfrm>
                <a:off x="5269947" y="32210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Ink 5">
                <a:extLst>
                  <a:ext uri="{FF2B5EF4-FFF2-40B4-BE49-F238E27FC236}">
                    <a16:creationId xmlns:a16="http://schemas.microsoft.com/office/drawing/2014/main" id="{5513D7C4-D870-4958-AE48-6DDBB93DF402}"/>
                  </a:ext>
                </a:extLst>
              </p14:cNvPr>
              <p14:cNvContentPartPr/>
              <p14:nvPr/>
            </p14:nvContentPartPr>
            <p14:xfrm>
              <a:off x="6578187" y="2878360"/>
              <a:ext cx="360" cy="360"/>
            </p14:xfrm>
          </p:contentPart>
        </mc:Choice>
        <mc:Fallback xmlns="">
          <p:pic>
            <p:nvPicPr>
              <p:cNvPr id="6" name="Ink 5">
                <a:extLst>
                  <a:ext uri="{FF2B5EF4-FFF2-40B4-BE49-F238E27FC236}">
                    <a16:creationId xmlns:a16="http://schemas.microsoft.com/office/drawing/2014/main" id="{5513D7C4-D870-4958-AE48-6DDBB93DF402}"/>
                  </a:ext>
                </a:extLst>
              </p:cNvPr>
              <p:cNvPicPr/>
              <p:nvPr/>
            </p:nvPicPr>
            <p:blipFill>
              <a:blip r:embed="rId8"/>
              <a:stretch>
                <a:fillRect/>
              </a:stretch>
            </p:blipFill>
            <p:spPr>
              <a:xfrm>
                <a:off x="6573867" y="2874040"/>
                <a:ext cx="9000" cy="9000"/>
              </a:xfrm>
              <a:prstGeom prst="rect">
                <a:avLst/>
              </a:prstGeom>
            </p:spPr>
          </p:pic>
        </mc:Fallback>
      </mc:AlternateContent>
      <p:pic>
        <p:nvPicPr>
          <p:cNvPr id="11" name="Picture 10">
            <a:extLst>
              <a:ext uri="{FF2B5EF4-FFF2-40B4-BE49-F238E27FC236}">
                <a16:creationId xmlns:a16="http://schemas.microsoft.com/office/drawing/2014/main" id="{8FD95C65-A2E5-4554-8F82-3C0832E0D12E}"/>
              </a:ext>
            </a:extLst>
          </p:cNvPr>
          <p:cNvPicPr>
            <a:picLocks noChangeAspect="1"/>
          </p:cNvPicPr>
          <p:nvPr/>
        </p:nvPicPr>
        <p:blipFill>
          <a:blip r:embed="rId11"/>
          <a:stretch>
            <a:fillRect/>
          </a:stretch>
        </p:blipFill>
        <p:spPr>
          <a:xfrm>
            <a:off x="1118190" y="2438344"/>
            <a:ext cx="9464150" cy="3776897"/>
          </a:xfrm>
          <a:prstGeom prst="rect">
            <a:avLst/>
          </a:prstGeom>
          <a:ln w="12700">
            <a:solidFill>
              <a:srgbClr val="000000"/>
            </a:solidFill>
          </a:ln>
        </p:spPr>
      </p:pic>
      <p:sp>
        <p:nvSpPr>
          <p:cNvPr id="7" name="Slide Number Placeholder 6">
            <a:extLst>
              <a:ext uri="{FF2B5EF4-FFF2-40B4-BE49-F238E27FC236}">
                <a16:creationId xmlns:a16="http://schemas.microsoft.com/office/drawing/2014/main" id="{7D4EE3DB-BFF2-4B49-B323-2D8BF8D8F12B}"/>
              </a:ext>
            </a:extLst>
          </p:cNvPr>
          <p:cNvSpPr>
            <a:spLocks noGrp="1"/>
          </p:cNvSpPr>
          <p:nvPr>
            <p:ph type="sldNum" sz="quarter" idx="12"/>
          </p:nvPr>
        </p:nvSpPr>
        <p:spPr/>
        <p:txBody>
          <a:bodyPr/>
          <a:lstStyle/>
          <a:p>
            <a:fld id="{7C0725F7-A115-4E2F-8932-E626428D1D6D}" type="slidenum">
              <a:rPr lang="en-US" smtClean="0">
                <a:solidFill>
                  <a:srgbClr val="000000"/>
                </a:solidFill>
              </a:rPr>
              <a:t>14</a:t>
            </a:fld>
            <a:endParaRPr lang="en-US" dirty="0">
              <a:solidFill>
                <a:srgbClr val="000000"/>
              </a:solidFill>
            </a:endParaRPr>
          </a:p>
        </p:txBody>
      </p:sp>
    </p:spTree>
    <p:extLst>
      <p:ext uri="{BB962C8B-B14F-4D97-AF65-F5344CB8AC3E}">
        <p14:creationId xmlns:p14="http://schemas.microsoft.com/office/powerpoint/2010/main" val="2691181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A8D7C-9DBA-4A41-8793-3E21C401693E}"/>
              </a:ext>
            </a:extLst>
          </p:cNvPr>
          <p:cNvSpPr>
            <a:spLocks noGrp="1"/>
          </p:cNvSpPr>
          <p:nvPr>
            <p:ph type="title"/>
          </p:nvPr>
        </p:nvSpPr>
        <p:spPr>
          <a:xfrm>
            <a:off x="358977" y="311440"/>
            <a:ext cx="5927834" cy="590891"/>
          </a:xfrm>
        </p:spPr>
        <p:txBody>
          <a:bodyPr/>
          <a:lstStyle/>
          <a:p>
            <a:r>
              <a:rPr lang="en-US" sz="3600" b="1" i="1" dirty="0">
                <a:solidFill>
                  <a:schemeClr val="tx1"/>
                </a:solidFill>
                <a:latin typeface="Calibri" panose="020F0502020204030204" pitchFamily="34" charset="0"/>
                <a:cs typeface="Calibri" panose="020F0502020204030204" pitchFamily="34" charset="0"/>
              </a:rPr>
              <a:t>Submitting a Noise Complaint</a:t>
            </a:r>
          </a:p>
        </p:txBody>
      </p:sp>
      <p:sp>
        <p:nvSpPr>
          <p:cNvPr id="4" name="TextBox 3">
            <a:extLst>
              <a:ext uri="{FF2B5EF4-FFF2-40B4-BE49-F238E27FC236}">
                <a16:creationId xmlns:a16="http://schemas.microsoft.com/office/drawing/2014/main" id="{F66E25DB-EB4E-4782-AA5E-0DE24C2B9F75}"/>
              </a:ext>
            </a:extLst>
          </p:cNvPr>
          <p:cNvSpPr txBox="1"/>
          <p:nvPr/>
        </p:nvSpPr>
        <p:spPr>
          <a:xfrm>
            <a:off x="4977466" y="2153663"/>
            <a:ext cx="6754887" cy="38164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Guidelines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Noise complaints will only be logged when they contain accurate and complete information, including the </a:t>
            </a:r>
            <a:r>
              <a:rPr kumimoji="0" lang="en-US" sz="1600" b="1" i="0" u="none" strike="noStrike" kern="1200" cap="none" spc="0" normalizeH="0" baseline="0" noProof="0" dirty="0">
                <a:ln>
                  <a:noFill/>
                </a:ln>
                <a:solidFill>
                  <a:srgbClr val="333333"/>
                </a:solidFill>
                <a:effectLst/>
                <a:highlight>
                  <a:srgbClr val="FFFF00"/>
                </a:highlight>
                <a:uLnTx/>
                <a:uFillTx/>
                <a:latin typeface="Calibri" panose="020F0502020204030204" pitchFamily="34" charset="0"/>
                <a:cs typeface="Calibri" panose="020F0502020204030204" pitchFamily="34" charset="0"/>
              </a:rPr>
              <a:t>first and last name</a:t>
            </a:r>
            <a:r>
              <a:rPr kumimoji="0" lang="en-US" sz="1600" b="1"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333333"/>
                </a:solidFill>
                <a:effectLst/>
                <a:highlight>
                  <a:srgbClr val="FFFF00"/>
                </a:highlight>
                <a:uLnTx/>
                <a:uFillTx/>
                <a:latin typeface="Calibri" panose="020F0502020204030204" pitchFamily="34" charset="0"/>
                <a:cs typeface="Calibri" panose="020F0502020204030204" pitchFamily="34" charset="0"/>
              </a:rPr>
              <a:t>physical address</a:t>
            </a:r>
            <a:r>
              <a:rPr kumimoji="0" lang="en-US" sz="1600" b="1"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 </a:t>
            </a:r>
            <a:r>
              <a:rPr kumimoji="0" lang="en-US" sz="1600" b="1" i="0" u="none" strike="noStrike" kern="1200" cap="none" spc="0" normalizeH="0" baseline="0" noProof="0" dirty="0">
                <a:ln>
                  <a:noFill/>
                </a:ln>
                <a:solidFill>
                  <a:srgbClr val="333333"/>
                </a:solidFill>
                <a:effectLst/>
                <a:highlight>
                  <a:srgbClr val="FFFF00"/>
                </a:highlight>
                <a:uLnTx/>
                <a:uFillTx/>
                <a:latin typeface="Calibri" panose="020F0502020204030204" pitchFamily="34" charset="0"/>
                <a:cs typeface="Calibri" panose="020F0502020204030204" pitchFamily="34" charset="0"/>
              </a:rPr>
              <a:t>date and time of the noise occurrence </a:t>
            </a: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and </a:t>
            </a:r>
            <a:r>
              <a:rPr kumimoji="0" lang="en-US" sz="1600" b="1" i="0" u="none" strike="noStrike" kern="1200" cap="none" spc="0" normalizeH="0" baseline="0" noProof="0" dirty="0">
                <a:ln>
                  <a:noFill/>
                </a:ln>
                <a:solidFill>
                  <a:srgbClr val="333333"/>
                </a:solidFill>
                <a:effectLst/>
                <a:highlight>
                  <a:srgbClr val="FFFF00"/>
                </a:highlight>
                <a:uLnTx/>
                <a:uFillTx/>
                <a:latin typeface="Calibri" panose="020F0502020204030204" pitchFamily="34" charset="0"/>
                <a:cs typeface="Calibri" panose="020F0502020204030204" pitchFamily="34" charset="0"/>
              </a:rPr>
              <a:t>means of contact </a:t>
            </a: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(telephone number or email address) if feedback is requested.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It is recommended that noise complaints should be reported within one week of the occurrence.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The FAA’s Aviation Noise Ombudsman serves as a public liaison for issues about aircraft noise questions and complaints.</a:t>
            </a:r>
          </a:p>
          <a:p>
            <a:pPr lvl="1">
              <a:buFont typeface="Arial" panose="020B0604020202020204" pitchFamily="34" charset="0"/>
              <a:buChar char="•"/>
              <a:defRPr/>
            </a:pPr>
            <a:r>
              <a:rPr lang="en-US" sz="1600" dirty="0">
                <a:effectLst/>
                <a:latin typeface="Calibri" panose="020F0502020204030204" pitchFamily="34" charset="0"/>
                <a:ea typeface="Calibri" panose="020F0502020204030204" pitchFamily="34" charset="0"/>
              </a:rPr>
              <a:t>FAA Noise Portal: </a:t>
            </a:r>
            <a:r>
              <a:rPr lang="en-US" sz="1600" u="sng" dirty="0">
                <a:solidFill>
                  <a:srgbClr val="0000FF"/>
                </a:solidFill>
                <a:effectLst/>
                <a:latin typeface="Calibri" panose="020F0502020204030204" pitchFamily="34" charset="0"/>
                <a:ea typeface="Calibri" panose="020F0502020204030204" pitchFamily="34" charset="0"/>
                <a:hlinkClick r:id="rId3"/>
              </a:rPr>
              <a:t>https://noise.faa.gov/noise/pages/noise.html</a:t>
            </a:r>
            <a:r>
              <a:rPr lang="en-US" sz="1600" dirty="0">
                <a:effectLst/>
                <a:latin typeface="Calibri" panose="020F0502020204030204" pitchFamily="34" charset="0"/>
                <a:ea typeface="Calibri" panose="020F0502020204030204" pitchFamily="34" charset="0"/>
              </a:rPr>
              <a:t>. </a:t>
            </a:r>
            <a:endPar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endParaRPr>
          </a:p>
          <a:p>
            <a:pPr marL="457200" marR="0" lvl="1"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Calibri" panose="020F0502020204030204" pitchFamily="34" charset="0"/>
                <a:cs typeface="Calibri" panose="020F0502020204030204" pitchFamily="34" charset="0"/>
              </a:rPr>
              <a:t>Email : 9-asw-noise@faa.gov</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333333"/>
              </a:solidFill>
              <a:effectLst/>
              <a:uLnTx/>
              <a:uFillTx/>
              <a:latin typeface="Lato" panose="020F0502020204030203" pitchFamily="34" charset="0"/>
              <a:ea typeface="+mn-ea"/>
              <a:cs typeface="+mn-cs"/>
            </a:endParaRPr>
          </a:p>
        </p:txBody>
      </p:sp>
      <p:sp>
        <p:nvSpPr>
          <p:cNvPr id="6" name="TextBox 5">
            <a:extLst>
              <a:ext uri="{FF2B5EF4-FFF2-40B4-BE49-F238E27FC236}">
                <a16:creationId xmlns:a16="http://schemas.microsoft.com/office/drawing/2014/main" id="{320DFD7C-6AFA-4924-929B-6D4B80AB1A3B}"/>
              </a:ext>
            </a:extLst>
          </p:cNvPr>
          <p:cNvSpPr txBox="1"/>
          <p:nvPr/>
        </p:nvSpPr>
        <p:spPr>
          <a:xfrm>
            <a:off x="358977" y="1134129"/>
            <a:ext cx="11215989"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Calibri" panose="020F0502020204030204" pitchFamily="34" charset="0"/>
                <a:cs typeface="Calibri" panose="020F0502020204030204" pitchFamily="34" charset="0"/>
              </a:rPr>
              <a:t>All noise complaints are logged and reviewed daily by utilizing a Noise and Operations Monitoring System (NOMS) powered by Casper. DOA seeks to provide as much information as possible when investigating and responding to noise complaints.</a:t>
            </a:r>
          </a:p>
        </p:txBody>
      </p:sp>
      <p:pic>
        <p:nvPicPr>
          <p:cNvPr id="8" name="Picture 7">
            <a:extLst>
              <a:ext uri="{FF2B5EF4-FFF2-40B4-BE49-F238E27FC236}">
                <a16:creationId xmlns:a16="http://schemas.microsoft.com/office/drawing/2014/main" id="{1A1F167A-10DC-41C9-BA73-A0626F6D4035}"/>
              </a:ext>
            </a:extLst>
          </p:cNvPr>
          <p:cNvPicPr>
            <a:picLocks noChangeAspect="1"/>
          </p:cNvPicPr>
          <p:nvPr/>
        </p:nvPicPr>
        <p:blipFill>
          <a:blip r:embed="rId4"/>
          <a:stretch>
            <a:fillRect/>
          </a:stretch>
        </p:blipFill>
        <p:spPr>
          <a:xfrm>
            <a:off x="459647" y="2153663"/>
            <a:ext cx="4523416" cy="4198203"/>
          </a:xfrm>
          <a:prstGeom prst="rect">
            <a:avLst/>
          </a:prstGeom>
        </p:spPr>
      </p:pic>
      <p:sp>
        <p:nvSpPr>
          <p:cNvPr id="3" name="Slide Number Placeholder 2">
            <a:extLst>
              <a:ext uri="{FF2B5EF4-FFF2-40B4-BE49-F238E27FC236}">
                <a16:creationId xmlns:a16="http://schemas.microsoft.com/office/drawing/2014/main" id="{2AA3C8CF-6CE1-4978-8F12-B61373C56B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dirty="0"/>
          </a:p>
        </p:txBody>
      </p:sp>
    </p:spTree>
    <p:extLst>
      <p:ext uri="{BB962C8B-B14F-4D97-AF65-F5344CB8AC3E}">
        <p14:creationId xmlns:p14="http://schemas.microsoft.com/office/powerpoint/2010/main" val="2639371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55755"/>
            <a:ext cx="12187869" cy="5905850"/>
          </a:xfrm>
          <a:prstGeom prst="rect">
            <a:avLst/>
          </a:prstGeom>
        </p:spPr>
      </p:pic>
      <p:sp>
        <p:nvSpPr>
          <p:cNvPr id="11" name="Rectangle 10"/>
          <p:cNvSpPr/>
          <p:nvPr/>
        </p:nvSpPr>
        <p:spPr>
          <a:xfrm>
            <a:off x="1737972" y="1290967"/>
            <a:ext cx="8711922" cy="3323916"/>
          </a:xfrm>
          <a:prstGeom prst="rect">
            <a:avLst/>
          </a:prstGeom>
          <a:solidFill>
            <a:schemeClr val="lt1">
              <a:alpha val="80000"/>
            </a:schemeClr>
          </a:solid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2999126" y="1449425"/>
            <a:ext cx="6501849" cy="2225095"/>
          </a:xfrm>
        </p:spPr>
        <p:txBody>
          <a:bodyPr>
            <a:noAutofit/>
          </a:bodyPr>
          <a:lstStyle/>
          <a:p>
            <a:r>
              <a:rPr lang="en-US" sz="4400" dirty="0">
                <a:latin typeface="Calibri "/>
              </a:rPr>
              <a:t>Noise Stakeholder Meeting Update</a:t>
            </a: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63403" y="6194464"/>
            <a:ext cx="2271212" cy="504714"/>
          </a:xfrm>
          <a:prstGeom prst="rect">
            <a:avLst/>
          </a:prstGeom>
        </p:spPr>
      </p:pic>
      <p:sp>
        <p:nvSpPr>
          <p:cNvPr id="3" name="Slide Number Placeholder 2">
            <a:extLst>
              <a:ext uri="{FF2B5EF4-FFF2-40B4-BE49-F238E27FC236}">
                <a16:creationId xmlns:a16="http://schemas.microsoft.com/office/drawing/2014/main" id="{E377A84C-7E0F-4E49-8626-1C813D54D244}"/>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3475526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6636873C-2A58-4188-BDFE-D4681A23980D}"/>
              </a:ext>
            </a:extLst>
          </p:cNvPr>
          <p:cNvSpPr txBox="1"/>
          <p:nvPr/>
        </p:nvSpPr>
        <p:spPr>
          <a:xfrm>
            <a:off x="828161" y="253119"/>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kern="1200" dirty="0">
                <a:solidFill>
                  <a:schemeClr val="tx1"/>
                </a:solidFill>
                <a:latin typeface="Calibri "/>
                <a:ea typeface="+mj-ea"/>
                <a:cs typeface="+mj-cs"/>
              </a:rPr>
              <a:t>Noise Stakeholders Meeting</a:t>
            </a:r>
          </a:p>
        </p:txBody>
      </p:sp>
      <p:sp>
        <p:nvSpPr>
          <p:cNvPr id="39" name="Arc 3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DBE93FF-CDC8-48D2-858A-745A204C4064}"/>
              </a:ext>
            </a:extLst>
          </p:cNvPr>
          <p:cNvSpPr>
            <a:spLocks noGrp="1"/>
          </p:cNvSpPr>
          <p:nvPr>
            <p:ph idx="1"/>
          </p:nvPr>
        </p:nvSpPr>
        <p:spPr>
          <a:xfrm>
            <a:off x="633531" y="1591878"/>
            <a:ext cx="10515600" cy="3923705"/>
          </a:xfrm>
        </p:spPr>
        <p:txBody>
          <a:bodyPr vert="horz" lIns="91440" tIns="45720" rIns="91440" bIns="45720" rtlCol="0">
            <a:noAutofit/>
          </a:bodyPr>
          <a:lstStyle/>
          <a:p>
            <a:pPr marL="285750" indent="-285750">
              <a:lnSpc>
                <a:spcPct val="150000"/>
              </a:lnSpc>
              <a:buFont typeface="Arial" panose="020B0604020202020204" pitchFamily="34" charset="0"/>
              <a:buChar char="•"/>
            </a:pPr>
            <a:r>
              <a:rPr lang="en-US" sz="1600" dirty="0">
                <a:cs typeface="Arial" panose="020B0604020202020204" pitchFamily="34" charset="0"/>
              </a:rPr>
              <a:t>The Department of Aviation is currently hosting a series of noise stakeholder</a:t>
            </a:r>
            <a:r>
              <a:rPr lang="en-US" sz="1600" dirty="0">
                <a:effectLst/>
                <a:cs typeface="Arial" panose="020B0604020202020204" pitchFamily="34" charset="0"/>
              </a:rPr>
              <a:t> meetings to review the Voluntary Noise Program (VNP) by discussing DAL’s current program and provide feasible noise measures to the FAA for </a:t>
            </a:r>
            <a:r>
              <a:rPr lang="en-US" sz="1600" dirty="0">
                <a:cs typeface="Arial" panose="020B0604020202020204" pitchFamily="34" charset="0"/>
              </a:rPr>
              <a:t>their review and implementation</a:t>
            </a:r>
            <a:r>
              <a:rPr lang="en-US" sz="1600" dirty="0">
                <a:effectLst/>
                <a:cs typeface="Arial" panose="020B0604020202020204" pitchFamily="34" charset="0"/>
              </a:rPr>
              <a:t>. </a:t>
            </a:r>
            <a:endParaRPr lang="en-US" sz="1600" dirty="0">
              <a:cs typeface="Arial" panose="020B0604020202020204" pitchFamily="34" charset="0"/>
            </a:endParaRPr>
          </a:p>
          <a:p>
            <a:pPr marL="285750" indent="-285750">
              <a:lnSpc>
                <a:spcPct val="150000"/>
              </a:lnSpc>
              <a:buFont typeface="Arial" panose="020B0604020202020204" pitchFamily="34" charset="0"/>
              <a:buChar char="•"/>
            </a:pPr>
            <a:r>
              <a:rPr lang="en-US" sz="1600" dirty="0">
                <a:cs typeface="Arial" panose="020B0604020202020204" pitchFamily="34" charset="0"/>
              </a:rPr>
              <a:t>The Goal is to provide information on aircraft noise, the opportunity to review the existing program, and suggest new/modified feasible noise mitigating measures.</a:t>
            </a:r>
          </a:p>
          <a:p>
            <a:pPr marL="285750" indent="-285750">
              <a:lnSpc>
                <a:spcPct val="150000"/>
              </a:lnSpc>
              <a:buFont typeface="Arial" panose="020B0604020202020204" pitchFamily="34" charset="0"/>
              <a:buChar char="•"/>
            </a:pPr>
            <a:r>
              <a:rPr lang="en-US" sz="1600" dirty="0">
                <a:cs typeface="Arial" panose="020B0604020202020204" pitchFamily="34" charset="0"/>
              </a:rPr>
              <a:t>Stakeholders consist of a third-party Facilitator, Consultants (HMMH), Federal Government (FAA), Department of Aviation Staff, Airline representatives, Airport tenants, School representatives, Neighborhood Associations, and Individual Residents.</a:t>
            </a:r>
          </a:p>
          <a:p>
            <a:pPr marL="0" indent="0">
              <a:lnSpc>
                <a:spcPct val="150000"/>
              </a:lnSpc>
              <a:buNone/>
            </a:pPr>
            <a:endParaRPr lang="en-US" sz="1600" dirty="0">
              <a:effectLst/>
            </a:endParaRPr>
          </a:p>
        </p:txBody>
      </p:sp>
      <p:sp>
        <p:nvSpPr>
          <p:cNvPr id="2" name="Slide Number Placeholder 1">
            <a:extLst>
              <a:ext uri="{FF2B5EF4-FFF2-40B4-BE49-F238E27FC236}">
                <a16:creationId xmlns:a16="http://schemas.microsoft.com/office/drawing/2014/main" id="{F18CEB23-5C4E-451B-BBB4-B75FBAC5CCF8}"/>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Tree>
    <p:extLst>
      <p:ext uri="{BB962C8B-B14F-4D97-AF65-F5344CB8AC3E}">
        <p14:creationId xmlns:p14="http://schemas.microsoft.com/office/powerpoint/2010/main" val="2535856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5DC95-7838-4797-9C55-A5DCF8B31562}"/>
              </a:ext>
            </a:extLst>
          </p:cNvPr>
          <p:cNvSpPr>
            <a:spLocks noGrp="1"/>
          </p:cNvSpPr>
          <p:nvPr>
            <p:ph type="title"/>
          </p:nvPr>
        </p:nvSpPr>
        <p:spPr/>
        <p:txBody>
          <a:bodyPr>
            <a:normAutofit/>
          </a:bodyPr>
          <a:lstStyle/>
          <a:p>
            <a:r>
              <a:rPr lang="en-US" sz="3600" b="1" dirty="0">
                <a:latin typeface="Calibri "/>
                <a:cs typeface="Arial" panose="020B0604020202020204" pitchFamily="34" charset="0"/>
              </a:rPr>
              <a:t>Meeting Updates</a:t>
            </a:r>
            <a:endParaRPr lang="en-US" sz="3600" dirty="0">
              <a:latin typeface="Calibri "/>
            </a:endParaRPr>
          </a:p>
        </p:txBody>
      </p:sp>
      <p:sp>
        <p:nvSpPr>
          <p:cNvPr id="3" name="Content Placeholder 2">
            <a:extLst>
              <a:ext uri="{FF2B5EF4-FFF2-40B4-BE49-F238E27FC236}">
                <a16:creationId xmlns:a16="http://schemas.microsoft.com/office/drawing/2014/main" id="{1910AC21-352B-464A-9A90-5E93E137FB34}"/>
              </a:ext>
            </a:extLst>
          </p:cNvPr>
          <p:cNvSpPr>
            <a:spLocks noGrp="1"/>
          </p:cNvSpPr>
          <p:nvPr>
            <p:ph idx="1"/>
          </p:nvPr>
        </p:nvSpPr>
        <p:spPr>
          <a:xfrm>
            <a:off x="595008" y="1690688"/>
            <a:ext cx="10515600" cy="4351338"/>
          </a:xfrm>
        </p:spPr>
        <p:txBody>
          <a:bodyPr>
            <a:normAutofit fontScale="77500" lnSpcReduction="20000"/>
          </a:bodyPr>
          <a:lstStyle/>
          <a:p>
            <a:pPr marL="285750" indent="-285750" defTabSz="457189">
              <a:buSzPct val="100000"/>
              <a:buFont typeface="Arial" panose="020B0604020202020204" pitchFamily="34" charset="0"/>
              <a:buChar char="•"/>
            </a:pPr>
            <a:r>
              <a:rPr lang="en-US" sz="2300" dirty="0">
                <a:cs typeface="Arial" panose="020B0604020202020204" pitchFamily="34" charset="0"/>
              </a:rPr>
              <a:t>Meeting 1 Agenda ( August 25</a:t>
            </a:r>
            <a:r>
              <a:rPr lang="en-US" sz="2300" baseline="30000" dirty="0">
                <a:cs typeface="Arial" panose="020B0604020202020204" pitchFamily="34" charset="0"/>
              </a:rPr>
              <a:t>th</a:t>
            </a:r>
            <a:r>
              <a:rPr lang="en-US" sz="2300" dirty="0">
                <a:cs typeface="Arial" panose="020B0604020202020204" pitchFamily="34" charset="0"/>
              </a:rPr>
              <a:t>, 2022)</a:t>
            </a:r>
          </a:p>
          <a:p>
            <a:pPr marL="1200150" lvl="2" indent="-285750" defTabSz="457189">
              <a:buSzPct val="100000"/>
              <a:buFont typeface="Arial" panose="020B0604020202020204" pitchFamily="34" charset="0"/>
              <a:buChar char="•"/>
            </a:pPr>
            <a:r>
              <a:rPr lang="en-US" sz="2300" dirty="0">
                <a:cs typeface="Arial" panose="020B0604020202020204" pitchFamily="34" charset="0"/>
              </a:rPr>
              <a:t>Introduction to aircraft noise </a:t>
            </a:r>
          </a:p>
          <a:p>
            <a:pPr marL="1200150" lvl="2" indent="-285750" defTabSz="457189">
              <a:buSzPct val="100000"/>
              <a:buFont typeface="Arial" panose="020B0604020202020204" pitchFamily="34" charset="0"/>
              <a:buChar char="•"/>
            </a:pPr>
            <a:r>
              <a:rPr lang="en-US" sz="2300" dirty="0">
                <a:cs typeface="Arial" panose="020B0604020202020204" pitchFamily="34" charset="0"/>
              </a:rPr>
              <a:t>Aircraft noise regulation in the U.S.</a:t>
            </a:r>
          </a:p>
          <a:p>
            <a:pPr marL="1200150" lvl="2" indent="-285750" defTabSz="457189">
              <a:buSzPct val="100000"/>
              <a:buFont typeface="Arial" panose="020B0604020202020204" pitchFamily="34" charset="0"/>
              <a:buChar char="•"/>
            </a:pPr>
            <a:r>
              <a:rPr lang="en-US" sz="2300" dirty="0">
                <a:cs typeface="Arial" panose="020B0604020202020204" pitchFamily="34" charset="0"/>
              </a:rPr>
              <a:t>The existing Dallas Love Field (DAL) voluntary noise control program</a:t>
            </a:r>
          </a:p>
          <a:p>
            <a:pPr marL="1200150" lvl="2" indent="-285750" defTabSz="457189">
              <a:buSzPct val="100000"/>
              <a:buFont typeface="Arial" panose="020B0604020202020204" pitchFamily="34" charset="0"/>
              <a:buChar char="•"/>
            </a:pPr>
            <a:r>
              <a:rPr lang="en-US" sz="2300" dirty="0">
                <a:cs typeface="Arial" panose="020B0604020202020204" pitchFamily="34" charset="0"/>
              </a:rPr>
              <a:t>Historical DNL Contours</a:t>
            </a:r>
          </a:p>
          <a:p>
            <a:pPr marL="742950" lvl="1" indent="-285750" defTabSz="457189">
              <a:buSzPct val="100000"/>
              <a:buFont typeface="Arial" panose="020B0604020202020204" pitchFamily="34" charset="0"/>
              <a:buChar char="•"/>
            </a:pPr>
            <a:endParaRPr lang="en-US" sz="2300" dirty="0">
              <a:cs typeface="Arial" panose="020B0604020202020204" pitchFamily="34" charset="0"/>
            </a:endParaRPr>
          </a:p>
          <a:p>
            <a:pPr marL="285750" indent="-285750" defTabSz="457189">
              <a:buSzPct val="100000"/>
              <a:buFont typeface="Arial" panose="020B0604020202020204" pitchFamily="34" charset="0"/>
              <a:buChar char="•"/>
            </a:pPr>
            <a:r>
              <a:rPr lang="en-US" sz="2300" dirty="0">
                <a:cs typeface="Arial" panose="020B0604020202020204" pitchFamily="34" charset="0"/>
              </a:rPr>
              <a:t>Meeting 2 Agenda (September 29</a:t>
            </a:r>
            <a:r>
              <a:rPr lang="en-US" sz="2300" baseline="30000" dirty="0">
                <a:cs typeface="Arial" panose="020B0604020202020204" pitchFamily="34" charset="0"/>
              </a:rPr>
              <a:t>th</a:t>
            </a:r>
            <a:r>
              <a:rPr lang="en-US" sz="2300" dirty="0">
                <a:cs typeface="Arial" panose="020B0604020202020204" pitchFamily="34" charset="0"/>
              </a:rPr>
              <a:t>, 2022) </a:t>
            </a:r>
          </a:p>
          <a:p>
            <a:pPr marL="1200150" lvl="2" indent="-285750" defTabSz="457189">
              <a:buSzPct val="100000"/>
              <a:buFont typeface="Arial" panose="020B0604020202020204" pitchFamily="34" charset="0"/>
              <a:buChar char="•"/>
            </a:pPr>
            <a:r>
              <a:rPr lang="en-US" sz="2300" dirty="0">
                <a:cs typeface="Arial" panose="020B0604020202020204" pitchFamily="34" charset="0"/>
              </a:rPr>
              <a:t>Review existing Dallas Love Field (DAL) Voluntary Noise Program (VNP)</a:t>
            </a:r>
          </a:p>
          <a:p>
            <a:pPr marL="1200150" lvl="2" indent="-285750" defTabSz="457189">
              <a:buSzPct val="100000"/>
              <a:buFont typeface="Arial" panose="020B0604020202020204" pitchFamily="34" charset="0"/>
              <a:buChar char="•"/>
            </a:pPr>
            <a:r>
              <a:rPr lang="en-US" sz="2300" dirty="0">
                <a:cs typeface="Arial" panose="020B0604020202020204" pitchFamily="34" charset="0"/>
              </a:rPr>
              <a:t>Solicit stakeholder ideas and feedback on the current VNP</a:t>
            </a:r>
          </a:p>
          <a:p>
            <a:pPr marL="1200150" lvl="2" indent="-285750" defTabSz="457189">
              <a:buSzPct val="100000"/>
              <a:buFont typeface="Arial" panose="020B0604020202020204" pitchFamily="34" charset="0"/>
              <a:buChar char="•"/>
            </a:pPr>
            <a:r>
              <a:rPr lang="en-US" sz="2300" dirty="0">
                <a:cs typeface="Arial" panose="020B0604020202020204" pitchFamily="34" charset="0"/>
              </a:rPr>
              <a:t>Discuss possible modifications to the VNP in Working Groups</a:t>
            </a:r>
          </a:p>
          <a:p>
            <a:pPr marL="742950" lvl="1" indent="-285750" defTabSz="457189">
              <a:buSzPct val="100000"/>
              <a:buFont typeface="Arial" panose="020B0604020202020204" pitchFamily="34" charset="0"/>
              <a:buChar char="•"/>
            </a:pPr>
            <a:endParaRPr lang="en-US" sz="2300" dirty="0">
              <a:cs typeface="Arial" panose="020B0604020202020204" pitchFamily="34" charset="0"/>
            </a:endParaRPr>
          </a:p>
          <a:p>
            <a:pPr marL="285750" indent="-285750" defTabSz="457189">
              <a:buSzPct val="100000"/>
              <a:buFont typeface="Arial" panose="020B0604020202020204" pitchFamily="34" charset="0"/>
              <a:buChar char="•"/>
            </a:pPr>
            <a:r>
              <a:rPr lang="en-US" sz="2300" dirty="0">
                <a:cs typeface="Arial" panose="020B0604020202020204" pitchFamily="34" charset="0"/>
              </a:rPr>
              <a:t>Meeting 3 – Upcoming (October 20</a:t>
            </a:r>
            <a:r>
              <a:rPr lang="en-US" sz="2300" baseline="30000" dirty="0">
                <a:cs typeface="Arial" panose="020B0604020202020204" pitchFamily="34" charset="0"/>
              </a:rPr>
              <a:t>th</a:t>
            </a:r>
            <a:r>
              <a:rPr lang="en-US" sz="2300" dirty="0">
                <a:cs typeface="Arial" panose="020B0604020202020204" pitchFamily="34" charset="0"/>
              </a:rPr>
              <a:t>, 2022)</a:t>
            </a:r>
          </a:p>
          <a:p>
            <a:pPr marL="742950" lvl="1" indent="-285750" defTabSz="457189">
              <a:buSzPct val="100000"/>
              <a:buFont typeface="Arial" panose="020B0604020202020204" pitchFamily="34" charset="0"/>
              <a:buChar char="•"/>
            </a:pPr>
            <a:r>
              <a:rPr lang="en-US" sz="2300" dirty="0">
                <a:cs typeface="Arial" panose="020B0604020202020204" pitchFamily="34" charset="0"/>
              </a:rPr>
              <a:t>Present Results of Program Review Analysis and Recommendation Elements</a:t>
            </a:r>
          </a:p>
          <a:p>
            <a:pPr marL="742950" lvl="1" indent="-285750" defTabSz="457189">
              <a:buSzPct val="100000"/>
              <a:buFont typeface="Arial" panose="020B0604020202020204" pitchFamily="34" charset="0"/>
              <a:buChar char="•"/>
            </a:pPr>
            <a:endParaRPr lang="en-US" sz="2300" dirty="0">
              <a:cs typeface="Arial" panose="020B0604020202020204" pitchFamily="34" charset="0"/>
            </a:endParaRPr>
          </a:p>
          <a:p>
            <a:pPr marL="285750" indent="-285750" defTabSz="457189">
              <a:buSzPct val="100000"/>
              <a:buFont typeface="Arial" panose="020B0604020202020204" pitchFamily="34" charset="0"/>
              <a:buChar char="•"/>
            </a:pPr>
            <a:r>
              <a:rPr lang="en-US" sz="2300" dirty="0">
                <a:cs typeface="Arial" panose="020B0604020202020204" pitchFamily="34" charset="0"/>
              </a:rPr>
              <a:t>Meeting 4 – Upcoming (TBD)</a:t>
            </a:r>
          </a:p>
          <a:p>
            <a:pPr marL="0" indent="0">
              <a:buNone/>
            </a:pPr>
            <a:endParaRPr lang="en-US" dirty="0"/>
          </a:p>
        </p:txBody>
      </p:sp>
      <p:sp>
        <p:nvSpPr>
          <p:cNvPr id="4" name="Slide Number Placeholder 3">
            <a:extLst>
              <a:ext uri="{FF2B5EF4-FFF2-40B4-BE49-F238E27FC236}">
                <a16:creationId xmlns:a16="http://schemas.microsoft.com/office/drawing/2014/main" id="{44FCE6C8-2974-4513-896F-187BA526C1CB}"/>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39396662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171E3F4E-E480-4B45-9292-0B8892AAB17C}"/>
              </a:ext>
            </a:extLst>
          </p:cNvPr>
          <p:cNvSpPr>
            <a:spLocks noGrp="1"/>
          </p:cNvSpPr>
          <p:nvPr>
            <p:ph type="title"/>
          </p:nvPr>
        </p:nvSpPr>
        <p:spPr>
          <a:xfrm>
            <a:off x="633919" y="365125"/>
            <a:ext cx="10515600" cy="1325563"/>
          </a:xfrm>
        </p:spPr>
        <p:txBody>
          <a:bodyPr>
            <a:normAutofit/>
          </a:bodyPr>
          <a:lstStyle/>
          <a:p>
            <a:r>
              <a:rPr lang="en-US" sz="3600" b="1" dirty="0">
                <a:latin typeface="Calibri "/>
              </a:rPr>
              <a:t>Highlight Items from Second Meeting</a:t>
            </a:r>
          </a:p>
        </p:txBody>
      </p:sp>
      <p:sp>
        <p:nvSpPr>
          <p:cNvPr id="2" name="Slide Number Placeholder 1">
            <a:extLst>
              <a:ext uri="{FF2B5EF4-FFF2-40B4-BE49-F238E27FC236}">
                <a16:creationId xmlns:a16="http://schemas.microsoft.com/office/drawing/2014/main" id="{6ECE471E-A08B-469D-B200-4AD7D9FA610A}"/>
              </a:ext>
            </a:extLst>
          </p:cNvPr>
          <p:cNvSpPr>
            <a:spLocks noGrp="1"/>
          </p:cNvSpPr>
          <p:nvPr>
            <p:ph type="sldNum" sz="quarter" idx="12"/>
          </p:nvPr>
        </p:nvSpPr>
        <p:spPr/>
        <p:txBody>
          <a:bodyPr/>
          <a:lstStyle/>
          <a:p>
            <a:fld id="{D57F1E4F-1CFF-5643-939E-217C01CDF565}" type="slidenum">
              <a:rPr lang="en-US" smtClean="0"/>
              <a:pPr/>
              <a:t>19</a:t>
            </a:fld>
            <a:endParaRPr lang="en-US" dirty="0"/>
          </a:p>
        </p:txBody>
      </p:sp>
      <p:graphicFrame>
        <p:nvGraphicFramePr>
          <p:cNvPr id="5" name="Table 4">
            <a:extLst>
              <a:ext uri="{FF2B5EF4-FFF2-40B4-BE49-F238E27FC236}">
                <a16:creationId xmlns:a16="http://schemas.microsoft.com/office/drawing/2014/main" id="{C445A0B9-977F-4A57-B102-10501712D5DE}"/>
              </a:ext>
            </a:extLst>
          </p:cNvPr>
          <p:cNvGraphicFramePr>
            <a:graphicFrameLocks noGrp="1"/>
          </p:cNvGraphicFramePr>
          <p:nvPr>
            <p:extLst>
              <p:ext uri="{D42A27DB-BD31-4B8C-83A1-F6EECF244321}">
                <p14:modId xmlns:p14="http://schemas.microsoft.com/office/powerpoint/2010/main" val="831269263"/>
              </p:ext>
            </p:extLst>
          </p:nvPr>
        </p:nvGraphicFramePr>
        <p:xfrm>
          <a:off x="633919" y="1612867"/>
          <a:ext cx="9211790" cy="4522766"/>
        </p:xfrm>
        <a:graphic>
          <a:graphicData uri="http://schemas.openxmlformats.org/drawingml/2006/table">
            <a:tbl>
              <a:tblPr firstRow="1" firstCol="1" lastRow="1" lastCol="1" bandRow="1" bandCol="1"/>
              <a:tblGrid>
                <a:gridCol w="370229">
                  <a:extLst>
                    <a:ext uri="{9D8B030D-6E8A-4147-A177-3AD203B41FA5}">
                      <a16:colId xmlns:a16="http://schemas.microsoft.com/office/drawing/2014/main" val="3362017903"/>
                    </a:ext>
                  </a:extLst>
                </a:gridCol>
                <a:gridCol w="8841561">
                  <a:extLst>
                    <a:ext uri="{9D8B030D-6E8A-4147-A177-3AD203B41FA5}">
                      <a16:colId xmlns:a16="http://schemas.microsoft.com/office/drawing/2014/main" val="836177516"/>
                    </a:ext>
                  </a:extLst>
                </a:gridCol>
              </a:tblGrid>
              <a:tr h="278796">
                <a:tc gridSpan="2">
                  <a:txBody>
                    <a:bodyPr/>
                    <a:lstStyle/>
                    <a:p>
                      <a:pPr marL="62865" marR="0">
                        <a:spcBef>
                          <a:spcPts val="315"/>
                        </a:spcBef>
                        <a:spcAft>
                          <a:spcPts val="0"/>
                        </a:spcAft>
                      </a:pPr>
                      <a:r>
                        <a:rPr lang="en-US" sz="1600" b="1" spc="-15"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Highlighted</a:t>
                      </a:r>
                      <a:r>
                        <a:rPr lang="en-US" sz="16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Items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EBFF"/>
                    </a:solidFill>
                  </a:tcPr>
                </a:tc>
                <a:tc hMerge="1">
                  <a:txBody>
                    <a:bodyPr/>
                    <a:lstStyle/>
                    <a:p>
                      <a:endParaRPr lang="en-US"/>
                    </a:p>
                  </a:txBody>
                  <a:tcPr/>
                </a:tc>
                <a:extLst>
                  <a:ext uri="{0D108BD9-81ED-4DB2-BD59-A6C34878D82A}">
                    <a16:rowId xmlns:a16="http://schemas.microsoft.com/office/drawing/2014/main" val="4073989431"/>
                  </a:ext>
                </a:extLst>
              </a:tr>
              <a:tr h="898739">
                <a:tc>
                  <a:txBody>
                    <a:bodyPr/>
                    <a:lstStyle/>
                    <a:p>
                      <a:pPr marL="62865" marR="0">
                        <a:spcBef>
                          <a:spcPts val="27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328295">
                        <a:lnSpc>
                          <a:spcPct val="115000"/>
                        </a:lnSpc>
                        <a:spcBef>
                          <a:spcPts val="29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To ensure open communication, all questions, concerns, and suggestions can be sent to </a:t>
                      </a:r>
                      <a:r>
                        <a:rPr lang="en-US" sz="1600" u="sng" dirty="0">
                          <a:solidFill>
                            <a:srgbClr val="0000FF"/>
                          </a:solidFill>
                          <a:effectLst/>
                          <a:latin typeface="Arial" panose="020B0604020202020204" pitchFamily="34" charset="0"/>
                          <a:ea typeface="Arial" panose="020B0604020202020204" pitchFamily="34" charset="0"/>
                          <a:cs typeface="Times New Roman" panose="02020603050405020304" pitchFamily="18" charset="0"/>
                          <a:hlinkClick r:id="rId2"/>
                        </a:rPr>
                        <a:t>AVINoise@dallas.gov</a:t>
                      </a:r>
                      <a:r>
                        <a:rPr lang="en-US" sz="1600" dirty="0">
                          <a:effectLst/>
                          <a:latin typeface="Arial" panose="020B0604020202020204" pitchFamily="34" charset="0"/>
                          <a:ea typeface="Arial" panose="020B0604020202020204" pitchFamily="34" charset="0"/>
                          <a:cs typeface="Times New Roman" panose="02020603050405020304" pitchFamily="18" charset="0"/>
                        </a:rPr>
                        <a:t>. The Department of Aviation will continue to accept any recommendations from participants even after the meetings.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7971403"/>
                  </a:ext>
                </a:extLst>
              </a:tr>
              <a:tr h="595025">
                <a:tc>
                  <a:txBody>
                    <a:bodyPr/>
                    <a:lstStyle/>
                    <a:p>
                      <a:pPr marL="62865" marR="0">
                        <a:spcBef>
                          <a:spcPts val="27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328295">
                        <a:lnSpc>
                          <a:spcPct val="115000"/>
                        </a:lnSpc>
                        <a:spcBef>
                          <a:spcPts val="29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Department of Aviation will find more information regarding use of WhisperTrack to disseminate Voluntary Noise Program to pilots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9544865"/>
                  </a:ext>
                </a:extLst>
              </a:tr>
              <a:tr h="807486">
                <a:tc>
                  <a:txBody>
                    <a:bodyPr/>
                    <a:lstStyle/>
                    <a:p>
                      <a:pPr marL="62865" marR="0">
                        <a:spcBef>
                          <a:spcPts val="27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306705">
                        <a:lnSpc>
                          <a:spcPct val="115000"/>
                        </a:lnSpc>
                        <a:spcBef>
                          <a:spcPts val="29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More information to be provided on why the Trinity Departure is not converted into a RNAV procedure and if it is possible to implement it for southbound departures on both runways during nighttime.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0045573"/>
                  </a:ext>
                </a:extLst>
              </a:tr>
              <a:tr h="672474">
                <a:tc>
                  <a:txBody>
                    <a:bodyPr/>
                    <a:lstStyle/>
                    <a:p>
                      <a:pPr marL="62865" marR="0">
                        <a:spcBef>
                          <a:spcPts val="27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14630">
                        <a:lnSpc>
                          <a:spcPct val="115000"/>
                        </a:lnSpc>
                        <a:spcBef>
                          <a:spcPts val="29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Department of Aviation should share any questions and suggestions received to all participants in the Noise Stakeholder Meeting.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567014"/>
                  </a:ext>
                </a:extLst>
              </a:tr>
              <a:tr h="594275">
                <a:tc>
                  <a:txBody>
                    <a:bodyPr/>
                    <a:lstStyle/>
                    <a:p>
                      <a:pPr marL="62865" marR="0">
                        <a:spcBef>
                          <a:spcPts val="27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14630">
                        <a:lnSpc>
                          <a:spcPct val="115000"/>
                        </a:lnSpc>
                        <a:spcBef>
                          <a:spcPts val="29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Southwest Airline to check on scheduled flights times. It is reported that there were 6 arrivals scheduled after 11pm.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8349068"/>
                  </a:ext>
                </a:extLst>
              </a:tr>
              <a:tr h="660306">
                <a:tc>
                  <a:txBody>
                    <a:bodyPr/>
                    <a:lstStyle/>
                    <a:p>
                      <a:pPr marL="62865" marR="0">
                        <a:spcBef>
                          <a:spcPts val="275"/>
                        </a:spcBef>
                        <a:spcAft>
                          <a:spcPts val="0"/>
                        </a:spcAft>
                      </a:pPr>
                      <a:r>
                        <a:rPr lang="en-US" sz="1600">
                          <a:effectLst/>
                          <a:latin typeface="Arial" panose="020B0604020202020204" pitchFamily="34" charset="0"/>
                          <a:ea typeface="Arial" panose="020B0604020202020204" pitchFamily="34" charset="0"/>
                          <a:cs typeface="Times New Roman" panose="02020603050405020304" pitchFamily="18" charset="0"/>
                        </a:rPr>
                        <a:t>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91440" marR="214630">
                        <a:lnSpc>
                          <a:spcPct val="115000"/>
                        </a:lnSpc>
                        <a:spcBef>
                          <a:spcPts val="295"/>
                        </a:spcBef>
                        <a:spcAft>
                          <a:spcPts val="0"/>
                        </a:spcAft>
                      </a:pPr>
                      <a:r>
                        <a:rPr lang="en-US" sz="1600" dirty="0">
                          <a:effectLst/>
                          <a:latin typeface="Arial" panose="020B0604020202020204" pitchFamily="34" charset="0"/>
                          <a:ea typeface="Arial" panose="020B0604020202020204" pitchFamily="34" charset="0"/>
                          <a:cs typeface="Times New Roman" panose="02020603050405020304" pitchFamily="18" charset="0"/>
                        </a:rPr>
                        <a:t>External document was shared by stakeholders as an overview for the Department of Aviation to review. This document will be shared with all Participants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1367610"/>
                  </a:ext>
                </a:extLst>
              </a:tr>
            </a:tbl>
          </a:graphicData>
        </a:graphic>
      </p:graphicFrame>
    </p:spTree>
    <p:extLst>
      <p:ext uri="{BB962C8B-B14F-4D97-AF65-F5344CB8AC3E}">
        <p14:creationId xmlns:p14="http://schemas.microsoft.com/office/powerpoint/2010/main" val="3101237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BB55-AA3A-4AF3-A88D-B6B825CF9C58}"/>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sz="5600" b="1" dirty="0"/>
              <a:t>Agenda</a:t>
            </a:r>
          </a:p>
        </p:txBody>
      </p:sp>
      <p:sp>
        <p:nvSpPr>
          <p:cNvPr id="4" name="Text Placeholder 3">
            <a:extLst>
              <a:ext uri="{FF2B5EF4-FFF2-40B4-BE49-F238E27FC236}">
                <a16:creationId xmlns:a16="http://schemas.microsoft.com/office/drawing/2014/main" id="{4E60DC93-6452-4CE4-BDD8-6A3298B3B2F3}"/>
              </a:ext>
            </a:extLst>
          </p:cNvPr>
          <p:cNvSpPr>
            <a:spLocks noGrp="1"/>
          </p:cNvSpPr>
          <p:nvPr>
            <p:ph type="body" sz="half" idx="2"/>
          </p:nvPr>
        </p:nvSpPr>
        <p:spPr>
          <a:xfrm>
            <a:off x="4965430" y="2384590"/>
            <a:ext cx="6586489" cy="3785419"/>
          </a:xfrm>
        </p:spPr>
        <p:txBody>
          <a:bodyPr vert="horz" lIns="91440" tIns="45720" rIns="91440" bIns="45720" rtlCol="0">
            <a:normAutofit fontScale="92500" lnSpcReduction="20000"/>
          </a:bodyPr>
          <a:lstStyle/>
          <a:p>
            <a:pPr marL="571500" marR="0" lvl="0" indent="-228600">
              <a:lnSpc>
                <a:spcPct val="150000"/>
              </a:lnSpc>
              <a:spcBef>
                <a:spcPts val="0"/>
              </a:spcBef>
              <a:spcAft>
                <a:spcPts val="0"/>
              </a:spcAft>
              <a:buClr>
                <a:srgbClr val="75AD6F"/>
              </a:buClr>
              <a:buFont typeface="Arial" panose="020B0604020202020204" pitchFamily="34" charset="0"/>
              <a:buChar char="•"/>
              <a:tabLst>
                <a:tab pos="457200" algn="l"/>
              </a:tabLst>
            </a:pPr>
            <a:r>
              <a:rPr lang="en-US" sz="2800" dirty="0">
                <a:effectLst/>
              </a:rPr>
              <a:t>Introductions</a:t>
            </a:r>
          </a:p>
          <a:p>
            <a:pPr marL="571500" marR="0" lvl="0" indent="-228600">
              <a:lnSpc>
                <a:spcPct val="150000"/>
              </a:lnSpc>
              <a:spcBef>
                <a:spcPts val="0"/>
              </a:spcBef>
              <a:spcAft>
                <a:spcPts val="0"/>
              </a:spcAft>
              <a:buClr>
                <a:srgbClr val="75AD6F"/>
              </a:buClr>
              <a:buFont typeface="Arial" panose="020B0604020202020204" pitchFamily="34" charset="0"/>
              <a:buChar char="•"/>
              <a:tabLst>
                <a:tab pos="457200" algn="l"/>
              </a:tabLst>
            </a:pPr>
            <a:r>
              <a:rPr lang="en-US" sz="2800" dirty="0">
                <a:effectLst/>
              </a:rPr>
              <a:t>Voluntary Noise Program</a:t>
            </a:r>
          </a:p>
          <a:p>
            <a:pPr marL="1028700" marR="0" lvl="1" indent="-228600" algn="l" defTabSz="914400" rtl="0" eaLnBrk="1" fontAlgn="auto" latinLnBrk="0" hangingPunct="1">
              <a:lnSpc>
                <a:spcPct val="150000"/>
              </a:lnSpc>
              <a:spcBef>
                <a:spcPts val="0"/>
              </a:spcBef>
              <a:spcAft>
                <a:spcPts val="0"/>
              </a:spcAft>
              <a:buClr>
                <a:srgbClr val="75AD6F"/>
              </a:buClr>
              <a:buSzTx/>
              <a:buFont typeface="Arial" panose="020B0604020202020204" pitchFamily="34" charset="0"/>
              <a:buChar char="•"/>
              <a:tabLst>
                <a:tab pos="457200" algn="l"/>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Noise Reports</a:t>
            </a:r>
            <a:endParaRPr lang="en-US" sz="2600" dirty="0">
              <a:effectLst/>
            </a:endParaRPr>
          </a:p>
          <a:p>
            <a:pPr marL="1028700" lvl="1" indent="-228600">
              <a:lnSpc>
                <a:spcPct val="150000"/>
              </a:lnSpc>
              <a:spcBef>
                <a:spcPts val="0"/>
              </a:spcBef>
              <a:buClr>
                <a:srgbClr val="75AD6F"/>
              </a:buClr>
              <a:buFont typeface="Arial" panose="020B0604020202020204" pitchFamily="34" charset="0"/>
              <a:buChar char="•"/>
              <a:tabLst>
                <a:tab pos="457200" algn="l"/>
              </a:tabLst>
            </a:pPr>
            <a:r>
              <a:rPr lang="en-US" sz="2800" dirty="0">
                <a:effectLst/>
              </a:rPr>
              <a:t>General Information</a:t>
            </a:r>
          </a:p>
          <a:p>
            <a:pPr marL="571500" indent="-228600">
              <a:lnSpc>
                <a:spcPct val="150000"/>
              </a:lnSpc>
              <a:spcBef>
                <a:spcPts val="0"/>
              </a:spcBef>
              <a:buClr>
                <a:srgbClr val="75AD6F"/>
              </a:buClr>
              <a:buFont typeface="Arial" panose="020B0604020202020204" pitchFamily="34" charset="0"/>
              <a:buChar char="•"/>
              <a:tabLst>
                <a:tab pos="457200" algn="l"/>
              </a:tabLst>
            </a:pPr>
            <a:r>
              <a:rPr lang="en-US" sz="2800" dirty="0"/>
              <a:t>Noise Stakeholder Meetings Update</a:t>
            </a:r>
            <a:endParaRPr lang="en-US" sz="2800" dirty="0">
              <a:effectLst/>
            </a:endParaRPr>
          </a:p>
          <a:p>
            <a:pPr marL="571500" marR="0" lvl="0" indent="-228600">
              <a:lnSpc>
                <a:spcPct val="150000"/>
              </a:lnSpc>
              <a:spcBef>
                <a:spcPts val="0"/>
              </a:spcBef>
              <a:spcAft>
                <a:spcPts val="0"/>
              </a:spcAft>
              <a:buClr>
                <a:srgbClr val="75AD6F"/>
              </a:buClr>
              <a:buFont typeface="Arial" panose="020B0604020202020204" pitchFamily="34" charset="0"/>
              <a:buChar char="•"/>
              <a:tabLst>
                <a:tab pos="457200" algn="l"/>
              </a:tabLst>
            </a:pPr>
            <a:r>
              <a:rPr lang="en-US" sz="2800" dirty="0">
                <a:effectLst/>
              </a:rPr>
              <a:t>Open Discussion</a:t>
            </a:r>
          </a:p>
          <a:p>
            <a:pPr marL="571500" marR="0" lvl="0" indent="-228600">
              <a:lnSpc>
                <a:spcPct val="150000"/>
              </a:lnSpc>
              <a:spcBef>
                <a:spcPts val="0"/>
              </a:spcBef>
              <a:spcAft>
                <a:spcPts val="0"/>
              </a:spcAft>
              <a:buClr>
                <a:srgbClr val="75AD6F"/>
              </a:buClr>
              <a:buFont typeface="Arial" panose="020B0604020202020204" pitchFamily="34" charset="0"/>
              <a:buChar char="•"/>
              <a:tabLst>
                <a:tab pos="457200" algn="l"/>
              </a:tabLst>
            </a:pPr>
            <a:r>
              <a:rPr lang="en-US" sz="2800" dirty="0">
                <a:effectLst/>
              </a:rPr>
              <a:t>Adjourn</a:t>
            </a:r>
          </a:p>
          <a:p>
            <a:pPr indent="-228600">
              <a:buFont typeface="Arial" panose="020B0604020202020204" pitchFamily="34" charset="0"/>
              <a:buChar char="•"/>
            </a:pPr>
            <a:endParaRPr lang="en-US" sz="2000" dirty="0"/>
          </a:p>
        </p:txBody>
      </p:sp>
      <p:pic>
        <p:nvPicPr>
          <p:cNvPr id="6" name="Content Placeholder 5" descr="A large stone monument with a clock&#10;&#10;Description automatically generated with low confidence">
            <a:extLst>
              <a:ext uri="{FF2B5EF4-FFF2-40B4-BE49-F238E27FC236}">
                <a16:creationId xmlns:a16="http://schemas.microsoft.com/office/drawing/2014/main" id="{D2CF61EB-70F5-488E-B82E-CE27D1ACE13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r="598"/>
          <a:stretch/>
        </p:blipFill>
        <p:spPr>
          <a:xfrm>
            <a:off x="0" y="0"/>
            <a:ext cx="4635571" cy="6857990"/>
          </a:xfrm>
          <a:prstGeom prst="rect">
            <a:avLst/>
          </a:prstGeom>
          <a:effectLst/>
        </p:spPr>
      </p:pic>
      <p:cxnSp>
        <p:nvCxnSpPr>
          <p:cNvPr id="34" name="Straight Connector 33">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7BA7DA"/>
            </a:solidFill>
          </a:ln>
        </p:spPr>
        <p:style>
          <a:lnRef idx="1">
            <a:schemeClr val="accent1"/>
          </a:lnRef>
          <a:fillRef idx="0">
            <a:schemeClr val="accent1"/>
          </a:fillRef>
          <a:effectRef idx="0">
            <a:schemeClr val="accent1"/>
          </a:effectRef>
          <a:fontRef idx="minor">
            <a:schemeClr val="tx1"/>
          </a:fontRef>
        </p:style>
      </p:cxnSp>
      <p:pic>
        <p:nvPicPr>
          <p:cNvPr id="7170" name="Picture 2" descr="Love-Field-rendering-20200812">
            <a:extLst>
              <a:ext uri="{FF2B5EF4-FFF2-40B4-BE49-F238E27FC236}">
                <a16:creationId xmlns:a16="http://schemas.microsoft.com/office/drawing/2014/main" id="{2BAFE163-DA04-406F-9B72-D3D85C29B3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866" r="42384"/>
          <a:stretch/>
        </p:blipFill>
        <p:spPr bwMode="auto">
          <a:xfrm>
            <a:off x="-15405" y="10"/>
            <a:ext cx="4873658" cy="685799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933C104F-1030-4570-86B4-5F560A1C92B7}"/>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595736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2187869" cy="5905850"/>
          </a:xfrm>
          <a:prstGeom prst="rect">
            <a:avLst/>
          </a:prstGeom>
        </p:spPr>
      </p:pic>
      <p:sp>
        <p:nvSpPr>
          <p:cNvPr id="11" name="Rectangle 10"/>
          <p:cNvSpPr/>
          <p:nvPr/>
        </p:nvSpPr>
        <p:spPr>
          <a:xfrm>
            <a:off x="1737973" y="1290968"/>
            <a:ext cx="8711922" cy="3323916"/>
          </a:xfrm>
          <a:prstGeom prst="rect">
            <a:avLst/>
          </a:prstGeom>
          <a:solidFill>
            <a:schemeClr val="lt1">
              <a:alpha val="80000"/>
            </a:schemeClr>
          </a:solid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1816072" y="2122629"/>
            <a:ext cx="8555723" cy="1660594"/>
          </a:xfrm>
        </p:spPr>
        <p:txBody>
          <a:bodyPr>
            <a:normAutofit fontScale="90000"/>
          </a:bodyPr>
          <a:lstStyle/>
          <a:p>
            <a:r>
              <a:rPr lang="en-US" sz="4900" dirty="0">
                <a:latin typeface="+mn-lt"/>
              </a:rPr>
              <a:t>OPEN DISCUSSION </a:t>
            </a:r>
            <a:br>
              <a:rPr lang="en-US" sz="4900" dirty="0">
                <a:latin typeface="+mn-lt"/>
              </a:rPr>
            </a:br>
            <a:r>
              <a:rPr lang="en-US" sz="4900" dirty="0">
                <a:latin typeface="+mn-lt"/>
              </a:rPr>
              <a:t>and</a:t>
            </a:r>
            <a:br>
              <a:rPr lang="en-US" sz="4900" dirty="0">
                <a:latin typeface="+mn-lt"/>
              </a:rPr>
            </a:br>
            <a:r>
              <a:rPr lang="en-US" sz="4900" dirty="0">
                <a:latin typeface="+mn-lt"/>
              </a:rPr>
              <a:t>QUESTIONS</a:t>
            </a:r>
            <a:endParaRPr lang="en-US" sz="3600" dirty="0"/>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63403" y="6194464"/>
            <a:ext cx="2271212" cy="504714"/>
          </a:xfrm>
          <a:prstGeom prst="rect">
            <a:avLst/>
          </a:prstGeom>
        </p:spPr>
      </p:pic>
      <p:sp>
        <p:nvSpPr>
          <p:cNvPr id="3" name="Slide Number Placeholder 2">
            <a:extLst>
              <a:ext uri="{FF2B5EF4-FFF2-40B4-BE49-F238E27FC236}">
                <a16:creationId xmlns:a16="http://schemas.microsoft.com/office/drawing/2014/main" id="{3CE85E08-6514-4F1C-8DC2-3AE63E1846F5}"/>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413627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
            <a:ext cx="12187869" cy="5905850"/>
          </a:xfrm>
          <a:prstGeom prst="rect">
            <a:avLst/>
          </a:prstGeom>
        </p:spPr>
      </p:pic>
      <p:sp>
        <p:nvSpPr>
          <p:cNvPr id="11" name="Rectangle 10"/>
          <p:cNvSpPr/>
          <p:nvPr/>
        </p:nvSpPr>
        <p:spPr>
          <a:xfrm>
            <a:off x="700176" y="691482"/>
            <a:ext cx="10851463" cy="4912364"/>
          </a:xfrm>
          <a:prstGeom prst="rect">
            <a:avLst/>
          </a:prstGeom>
          <a:solidFill>
            <a:schemeClr val="lt1">
              <a:alpha val="80000"/>
            </a:schemeClr>
          </a:solid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4394400" y="960484"/>
            <a:ext cx="2809218" cy="844723"/>
          </a:xfrm>
        </p:spPr>
        <p:txBody>
          <a:bodyPr>
            <a:normAutofit/>
          </a:bodyPr>
          <a:lstStyle/>
          <a:p>
            <a:r>
              <a:rPr lang="en-US" sz="4400" b="1" dirty="0"/>
              <a:t>Adjourn</a:t>
            </a: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663403" y="6194464"/>
            <a:ext cx="2271212" cy="504714"/>
          </a:xfrm>
          <a:prstGeom prst="rect">
            <a:avLst/>
          </a:prstGeom>
        </p:spPr>
      </p:pic>
      <p:sp>
        <p:nvSpPr>
          <p:cNvPr id="8" name="Subtitle 2">
            <a:extLst>
              <a:ext uri="{FF2B5EF4-FFF2-40B4-BE49-F238E27FC236}">
                <a16:creationId xmlns:a16="http://schemas.microsoft.com/office/drawing/2014/main" id="{B97DB3AA-754B-4F79-9408-C4BB67FEDC6A}"/>
              </a:ext>
            </a:extLst>
          </p:cNvPr>
          <p:cNvSpPr>
            <a:spLocks noGrp="1"/>
          </p:cNvSpPr>
          <p:nvPr>
            <p:ph type="subTitle" idx="1"/>
          </p:nvPr>
        </p:nvSpPr>
        <p:spPr>
          <a:xfrm>
            <a:off x="1437732" y="2420744"/>
            <a:ext cx="4658267" cy="2016511"/>
          </a:xfrm>
        </p:spPr>
        <p:txBody>
          <a:bodyPr anchor="ctr">
            <a:normAutofit fontScale="92500"/>
          </a:bodyPr>
          <a:lstStyle/>
          <a:p>
            <a:r>
              <a:rPr lang="en-US" sz="3600" dirty="0">
                <a:solidFill>
                  <a:schemeClr val="bg2">
                    <a:lumMod val="10000"/>
                  </a:schemeClr>
                </a:solidFill>
                <a:latin typeface="Garamond" panose="02020404030301010803" pitchFamily="18" charset="0"/>
              </a:rPr>
              <a:t>Next LFEAC Meeting</a:t>
            </a:r>
          </a:p>
          <a:p>
            <a:r>
              <a:rPr lang="en-US" sz="3600" dirty="0">
                <a:solidFill>
                  <a:schemeClr val="bg2">
                    <a:lumMod val="10000"/>
                  </a:schemeClr>
                </a:solidFill>
                <a:latin typeface="Garamond" panose="02020404030301010803" pitchFamily="18" charset="0"/>
              </a:rPr>
              <a:t>on </a:t>
            </a:r>
          </a:p>
          <a:p>
            <a:r>
              <a:rPr lang="en-US" sz="3600" dirty="0">
                <a:solidFill>
                  <a:schemeClr val="bg2">
                    <a:lumMod val="10000"/>
                  </a:schemeClr>
                </a:solidFill>
                <a:latin typeface="Garamond" panose="02020404030301010803" pitchFamily="18" charset="0"/>
              </a:rPr>
              <a:t>January 12, 2023, at 6 p.m.</a:t>
            </a:r>
          </a:p>
        </p:txBody>
      </p:sp>
      <p:sp>
        <p:nvSpPr>
          <p:cNvPr id="9" name="TextBox 8">
            <a:extLst>
              <a:ext uri="{FF2B5EF4-FFF2-40B4-BE49-F238E27FC236}">
                <a16:creationId xmlns:a16="http://schemas.microsoft.com/office/drawing/2014/main" id="{15F2F7E7-269F-4B75-9EDE-1B5E359F6A0C}"/>
              </a:ext>
            </a:extLst>
          </p:cNvPr>
          <p:cNvSpPr txBox="1"/>
          <p:nvPr/>
        </p:nvSpPr>
        <p:spPr>
          <a:xfrm>
            <a:off x="6593329" y="2767279"/>
            <a:ext cx="4160939" cy="1631216"/>
          </a:xfrm>
          <a:prstGeom prst="rect">
            <a:avLst/>
          </a:prstGeom>
          <a:noFill/>
        </p:spPr>
        <p:txBody>
          <a:bodyPr wrap="square" rtlCol="0">
            <a:spAutoFit/>
          </a:bodyPr>
          <a:lstStyle/>
          <a:p>
            <a:pPr algn="ctr"/>
            <a:r>
              <a:rPr lang="en-US" sz="2000" dirty="0">
                <a:solidFill>
                  <a:srgbClr val="000000"/>
                </a:solidFill>
              </a:rPr>
              <a:t>For noise concerns visit</a:t>
            </a:r>
          </a:p>
          <a:p>
            <a:pPr algn="ctr"/>
            <a:r>
              <a:rPr lang="en-US" sz="2000" dirty="0">
                <a:solidFill>
                  <a:schemeClr val="accent1"/>
                </a:solidFill>
                <a:hlinkClick r:id="rId5"/>
              </a:rPr>
              <a:t>https://dal.noiselab.casper.aero/</a:t>
            </a:r>
            <a:endParaRPr lang="en-US" sz="2000" dirty="0">
              <a:solidFill>
                <a:schemeClr val="accent1"/>
              </a:solidFill>
            </a:endParaRPr>
          </a:p>
          <a:p>
            <a:pPr algn="ctr"/>
            <a:endParaRPr lang="en-US" sz="2000" dirty="0">
              <a:solidFill>
                <a:schemeClr val="accent1"/>
              </a:solidFill>
            </a:endParaRPr>
          </a:p>
          <a:p>
            <a:pPr algn="ctr"/>
            <a:r>
              <a:rPr lang="en-US" sz="2000" dirty="0">
                <a:solidFill>
                  <a:srgbClr val="000000"/>
                </a:solidFill>
              </a:rPr>
              <a:t>For noise inquires email</a:t>
            </a:r>
          </a:p>
          <a:p>
            <a:pPr algn="ctr"/>
            <a:r>
              <a:rPr lang="en-US" sz="2000" dirty="0">
                <a:solidFill>
                  <a:schemeClr val="accent1"/>
                </a:solidFill>
                <a:hlinkClick r:id="rId6"/>
              </a:rPr>
              <a:t>AVINoise@dallascityhall.com</a:t>
            </a:r>
            <a:r>
              <a:rPr lang="en-US" sz="2000" dirty="0">
                <a:solidFill>
                  <a:schemeClr val="accent1"/>
                </a:solidFill>
              </a:rPr>
              <a:t> </a:t>
            </a:r>
            <a:endParaRPr lang="en-US" sz="2000" dirty="0">
              <a:solidFill>
                <a:srgbClr val="000000"/>
              </a:solidFill>
            </a:endParaRPr>
          </a:p>
        </p:txBody>
      </p:sp>
      <p:sp>
        <p:nvSpPr>
          <p:cNvPr id="3" name="Slide Number Placeholder 2">
            <a:extLst>
              <a:ext uri="{FF2B5EF4-FFF2-40B4-BE49-F238E27FC236}">
                <a16:creationId xmlns:a16="http://schemas.microsoft.com/office/drawing/2014/main" id="{7BB74BDC-7FC6-4776-8BCF-707CC9B6A71E}"/>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418239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12187869" cy="5905850"/>
          </a:xfrm>
          <a:prstGeom prst="rect">
            <a:avLst/>
          </a:prstGeom>
        </p:spPr>
      </p:pic>
      <p:sp>
        <p:nvSpPr>
          <p:cNvPr id="11" name="Rectangle 10"/>
          <p:cNvSpPr/>
          <p:nvPr/>
        </p:nvSpPr>
        <p:spPr>
          <a:xfrm>
            <a:off x="1737972" y="1290967"/>
            <a:ext cx="8711922" cy="3323916"/>
          </a:xfrm>
          <a:prstGeom prst="rect">
            <a:avLst/>
          </a:prstGeom>
          <a:solidFill>
            <a:schemeClr val="lt1">
              <a:alpha val="80000"/>
            </a:schemeClr>
          </a:solidFill>
          <a:ln>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 name="Title 1"/>
          <p:cNvSpPr>
            <a:spLocks noGrp="1"/>
          </p:cNvSpPr>
          <p:nvPr>
            <p:ph type="ctrTitle"/>
          </p:nvPr>
        </p:nvSpPr>
        <p:spPr>
          <a:xfrm>
            <a:off x="1648762" y="2066872"/>
            <a:ext cx="8711922" cy="1590728"/>
          </a:xfrm>
        </p:spPr>
        <p:txBody>
          <a:bodyPr>
            <a:normAutofit/>
          </a:bodyPr>
          <a:lstStyle/>
          <a:p>
            <a:pPr>
              <a:lnSpc>
                <a:spcPct val="100000"/>
              </a:lnSpc>
            </a:pPr>
            <a:r>
              <a:rPr lang="en-US" sz="4400" b="1" dirty="0">
                <a:solidFill>
                  <a:srgbClr val="000000"/>
                </a:solidFill>
                <a:latin typeface="Calibri" panose="020F0502020204030204" pitchFamily="34" charset="0"/>
                <a:ea typeface="Microsoft YaHei" panose="020B0503020204020204" pitchFamily="34" charset="-122"/>
                <a:cs typeface="Calibri" panose="020F0502020204030204" pitchFamily="34" charset="0"/>
              </a:rPr>
              <a:t>Voluntary Noise</a:t>
            </a:r>
            <a:br>
              <a:rPr lang="en-US" sz="4400" b="1" dirty="0">
                <a:solidFill>
                  <a:srgbClr val="000000"/>
                </a:solidFill>
                <a:latin typeface="Calibri" panose="020F0502020204030204" pitchFamily="34" charset="0"/>
                <a:ea typeface="Microsoft YaHei" panose="020B0503020204020204" pitchFamily="34" charset="-122"/>
                <a:cs typeface="Calibri" panose="020F0502020204030204" pitchFamily="34" charset="0"/>
              </a:rPr>
            </a:br>
            <a:r>
              <a:rPr lang="en-US" sz="4400" b="1" dirty="0">
                <a:solidFill>
                  <a:srgbClr val="000000"/>
                </a:solidFill>
                <a:latin typeface="Calibri" panose="020F0502020204030204" pitchFamily="34" charset="0"/>
                <a:ea typeface="Microsoft YaHei" panose="020B0503020204020204" pitchFamily="34" charset="-122"/>
                <a:cs typeface="Calibri" panose="020F0502020204030204" pitchFamily="34" charset="0"/>
              </a:rPr>
              <a:t> Program</a:t>
            </a:r>
            <a:endParaRPr lang="en-US" sz="4400" b="1" dirty="0">
              <a:latin typeface="Calibri" panose="020F0502020204030204" pitchFamily="34" charset="0"/>
              <a:ea typeface="Microsoft YaHei" panose="020B0503020204020204" pitchFamily="34" charset="-122"/>
              <a:cs typeface="Calibri" panose="020F0502020204030204" pitchFamily="34" charset="0"/>
            </a:endParaRPr>
          </a:p>
        </p:txBody>
      </p:sp>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958327" y="6120547"/>
            <a:ext cx="2271212" cy="504714"/>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D8E6D037-4957-4AC1-95AE-A1A43E104397}"/>
                  </a:ext>
                </a:extLst>
              </p14:cNvPr>
              <p14:cNvContentPartPr/>
              <p14:nvPr/>
            </p14:nvContentPartPr>
            <p14:xfrm>
              <a:off x="4097787" y="5858933"/>
              <a:ext cx="360" cy="360"/>
            </p14:xfrm>
          </p:contentPart>
        </mc:Choice>
        <mc:Fallback xmlns="">
          <p:pic>
            <p:nvPicPr>
              <p:cNvPr id="3" name="Ink 2">
                <a:extLst>
                  <a:ext uri="{FF2B5EF4-FFF2-40B4-BE49-F238E27FC236}">
                    <a16:creationId xmlns:a16="http://schemas.microsoft.com/office/drawing/2014/main" id="{D8E6D037-4957-4AC1-95AE-A1A43E104397}"/>
                  </a:ext>
                </a:extLst>
              </p:cNvPr>
              <p:cNvPicPr/>
              <p:nvPr/>
            </p:nvPicPr>
            <p:blipFill>
              <a:blip r:embed="rId6"/>
              <a:stretch>
                <a:fillRect/>
              </a:stretch>
            </p:blipFill>
            <p:spPr>
              <a:xfrm>
                <a:off x="4093467" y="5854253"/>
                <a:ext cx="9000" cy="9000"/>
              </a:xfrm>
              <a:prstGeom prst="rect">
                <a:avLst/>
              </a:prstGeom>
            </p:spPr>
          </p:pic>
        </mc:Fallback>
      </mc:AlternateContent>
      <p:sp>
        <p:nvSpPr>
          <p:cNvPr id="4" name="Slide Number Placeholder 3">
            <a:extLst>
              <a:ext uri="{FF2B5EF4-FFF2-40B4-BE49-F238E27FC236}">
                <a16:creationId xmlns:a16="http://schemas.microsoft.com/office/drawing/2014/main" id="{7C0A0446-9C5E-4B82-B66A-E57C03CB0ED4}"/>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087257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EE6E225-8C3C-4952-9404-26C6D082A615}"/>
              </a:ext>
            </a:extLst>
          </p:cNvPr>
          <p:cNvSpPr>
            <a:spLocks noGrp="1"/>
          </p:cNvSpPr>
          <p:nvPr>
            <p:ph type="title"/>
          </p:nvPr>
        </p:nvSpPr>
        <p:spPr>
          <a:xfrm>
            <a:off x="732343" y="524388"/>
            <a:ext cx="8868857" cy="717047"/>
          </a:xfrm>
        </p:spPr>
        <p:txBody>
          <a:bodyPr>
            <a:noAutofit/>
          </a:bodyPr>
          <a:lstStyle/>
          <a:p>
            <a:pPr algn="ctr"/>
            <a:r>
              <a:rPr lang="en-US" sz="3600" b="1" dirty="0">
                <a:solidFill>
                  <a:schemeClr val="bg2">
                    <a:lumMod val="10000"/>
                  </a:schemeClr>
                </a:solidFill>
                <a:latin typeface="+mn-lt"/>
              </a:rPr>
              <a:t>Operation Statistics ( July – September 2022 )</a:t>
            </a:r>
          </a:p>
        </p:txBody>
      </p:sp>
      <p:sp>
        <p:nvSpPr>
          <p:cNvPr id="14" name="Arc 13">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B396FCD-1342-4FE5-8D20-C2F929EC673E}"/>
              </a:ext>
            </a:extLst>
          </p:cNvPr>
          <p:cNvSpPr txBox="1"/>
          <p:nvPr/>
        </p:nvSpPr>
        <p:spPr>
          <a:xfrm>
            <a:off x="732344" y="3996844"/>
            <a:ext cx="10727311" cy="1900777"/>
          </a:xfrm>
          <a:prstGeom prst="rect">
            <a:avLst/>
          </a:prstGeom>
          <a:noFill/>
        </p:spPr>
        <p:txBody>
          <a:bodyPr wrap="square" rtlCol="0">
            <a:spAutoFit/>
          </a:bodyPr>
          <a:lstStyle/>
          <a:p>
            <a:pPr>
              <a:lnSpc>
                <a:spcPct val="150000"/>
              </a:lnSpc>
            </a:pPr>
            <a:r>
              <a:rPr lang="en-US" sz="1600" b="1" dirty="0">
                <a:solidFill>
                  <a:schemeClr val="bg2">
                    <a:lumMod val="10000"/>
                  </a:schemeClr>
                </a:solidFill>
              </a:rPr>
              <a:t>Definitions</a:t>
            </a:r>
            <a:r>
              <a:rPr lang="en-US" sz="1600" dirty="0">
                <a:solidFill>
                  <a:schemeClr val="bg2">
                    <a:lumMod val="10000"/>
                  </a:schemeClr>
                </a:solidFill>
              </a:rPr>
              <a:t> </a:t>
            </a:r>
          </a:p>
          <a:p>
            <a:pPr>
              <a:lnSpc>
                <a:spcPct val="150000"/>
              </a:lnSpc>
            </a:pPr>
            <a:r>
              <a:rPr lang="en-US" sz="1600" b="1" dirty="0">
                <a:solidFill>
                  <a:schemeClr val="bg2">
                    <a:lumMod val="10000"/>
                  </a:schemeClr>
                </a:solidFill>
              </a:rPr>
              <a:t>Air Carrier </a:t>
            </a:r>
            <a:r>
              <a:rPr lang="en-US" sz="1600" dirty="0">
                <a:solidFill>
                  <a:schemeClr val="bg2">
                    <a:lumMod val="10000"/>
                  </a:schemeClr>
                </a:solidFill>
              </a:rPr>
              <a:t>– A commercial carrier utilizing aircraft as its means of transport; an airline, as for passengers or freight.</a:t>
            </a:r>
          </a:p>
          <a:p>
            <a:pPr>
              <a:lnSpc>
                <a:spcPct val="150000"/>
              </a:lnSpc>
            </a:pPr>
            <a:r>
              <a:rPr lang="en-US" sz="1600" b="1" dirty="0">
                <a:solidFill>
                  <a:schemeClr val="bg2">
                    <a:lumMod val="10000"/>
                  </a:schemeClr>
                </a:solidFill>
              </a:rPr>
              <a:t>General Aviation </a:t>
            </a:r>
            <a:r>
              <a:rPr lang="en-US" sz="1600" dirty="0">
                <a:solidFill>
                  <a:schemeClr val="bg2">
                    <a:lumMod val="10000"/>
                  </a:schemeClr>
                </a:solidFill>
              </a:rPr>
              <a:t>– All civil aviation operations other than scheduled air services and non‐scheduled air transport operations </a:t>
            </a:r>
          </a:p>
          <a:p>
            <a:pPr>
              <a:lnSpc>
                <a:spcPct val="150000"/>
              </a:lnSpc>
            </a:pPr>
            <a:r>
              <a:rPr lang="en-US" sz="1600" dirty="0">
                <a:solidFill>
                  <a:schemeClr val="bg2">
                    <a:lumMod val="10000"/>
                  </a:schemeClr>
                </a:solidFill>
              </a:rPr>
              <a:t>for compensation or hire.</a:t>
            </a:r>
          </a:p>
          <a:p>
            <a:pPr>
              <a:lnSpc>
                <a:spcPct val="150000"/>
              </a:lnSpc>
            </a:pPr>
            <a:r>
              <a:rPr lang="en-US" sz="1600" b="1" dirty="0">
                <a:solidFill>
                  <a:schemeClr val="bg2">
                    <a:lumMod val="10000"/>
                  </a:schemeClr>
                </a:solidFill>
              </a:rPr>
              <a:t>Other </a:t>
            </a:r>
            <a:r>
              <a:rPr lang="en-US" sz="1600" dirty="0">
                <a:solidFill>
                  <a:schemeClr val="bg2">
                    <a:lumMod val="10000"/>
                  </a:schemeClr>
                </a:solidFill>
              </a:rPr>
              <a:t>– Medical and Military flights</a:t>
            </a:r>
            <a:endParaRPr lang="en-US" sz="1600" b="1" dirty="0">
              <a:solidFill>
                <a:schemeClr val="bg2">
                  <a:lumMod val="10000"/>
                </a:schemeClr>
              </a:solidFill>
            </a:endParaRPr>
          </a:p>
        </p:txBody>
      </p:sp>
      <p:sp>
        <p:nvSpPr>
          <p:cNvPr id="9" name="TextBox 8">
            <a:extLst>
              <a:ext uri="{FF2B5EF4-FFF2-40B4-BE49-F238E27FC236}">
                <a16:creationId xmlns:a16="http://schemas.microsoft.com/office/drawing/2014/main" id="{38C76605-28AB-45FA-821A-2C6CEB817F73}"/>
              </a:ext>
            </a:extLst>
          </p:cNvPr>
          <p:cNvSpPr txBox="1"/>
          <p:nvPr/>
        </p:nvSpPr>
        <p:spPr>
          <a:xfrm>
            <a:off x="8239360" y="6468687"/>
            <a:ext cx="6093500" cy="369332"/>
          </a:xfrm>
          <a:prstGeom prst="rect">
            <a:avLst/>
          </a:prstGeom>
          <a:noFill/>
        </p:spPr>
        <p:txBody>
          <a:bodyPr wrap="square">
            <a:spAutoFit/>
          </a:bodyPr>
          <a:lstStyle/>
          <a:p>
            <a:r>
              <a:rPr lang="en-US" sz="180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pic>
        <p:nvPicPr>
          <p:cNvPr id="11" name="Picture 10">
            <a:extLst>
              <a:ext uri="{FF2B5EF4-FFF2-40B4-BE49-F238E27FC236}">
                <a16:creationId xmlns:a16="http://schemas.microsoft.com/office/drawing/2014/main" id="{E5901CAC-FC98-495B-B828-E0245E7A1F85}"/>
              </a:ext>
            </a:extLst>
          </p:cNvPr>
          <p:cNvPicPr>
            <a:picLocks noChangeAspect="1"/>
          </p:cNvPicPr>
          <p:nvPr/>
        </p:nvPicPr>
        <p:blipFill>
          <a:blip r:embed="rId3"/>
          <a:stretch>
            <a:fillRect/>
          </a:stretch>
        </p:blipFill>
        <p:spPr>
          <a:xfrm>
            <a:off x="732343" y="1592973"/>
            <a:ext cx="10023318" cy="1886307"/>
          </a:xfrm>
          <a:prstGeom prst="rect">
            <a:avLst/>
          </a:prstGeom>
        </p:spPr>
      </p:pic>
      <p:sp>
        <p:nvSpPr>
          <p:cNvPr id="3" name="Slide Number Placeholder 2">
            <a:extLst>
              <a:ext uri="{FF2B5EF4-FFF2-40B4-BE49-F238E27FC236}">
                <a16:creationId xmlns:a16="http://schemas.microsoft.com/office/drawing/2014/main" id="{40ADF06A-84DC-484D-AFA5-BCA4DEE50D1C}"/>
              </a:ext>
            </a:extLst>
          </p:cNvPr>
          <p:cNvSpPr>
            <a:spLocks noGrp="1"/>
          </p:cNvSpPr>
          <p:nvPr>
            <p:ph type="sldNum" sz="quarter" idx="12"/>
          </p:nvPr>
        </p:nvSpPr>
        <p:spPr/>
        <p:txBody>
          <a:bodyPr/>
          <a:lstStyle/>
          <a:p>
            <a:fld id="{7C0725F7-A115-4E2F-8932-E626428D1D6D}" type="slidenum">
              <a:rPr lang="en-US" smtClean="0"/>
              <a:t>4</a:t>
            </a:fld>
            <a:endParaRPr lang="en-US"/>
          </a:p>
        </p:txBody>
      </p:sp>
    </p:spTree>
    <p:extLst>
      <p:ext uri="{BB962C8B-B14F-4D97-AF65-F5344CB8AC3E}">
        <p14:creationId xmlns:p14="http://schemas.microsoft.com/office/powerpoint/2010/main" val="141788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EE6E225-8C3C-4952-9404-26C6D082A615}"/>
              </a:ext>
            </a:extLst>
          </p:cNvPr>
          <p:cNvSpPr>
            <a:spLocks noGrp="1"/>
          </p:cNvSpPr>
          <p:nvPr>
            <p:ph type="title"/>
          </p:nvPr>
        </p:nvSpPr>
        <p:spPr>
          <a:xfrm>
            <a:off x="687926" y="489734"/>
            <a:ext cx="9182911" cy="717047"/>
          </a:xfrm>
        </p:spPr>
        <p:txBody>
          <a:bodyPr>
            <a:noAutofit/>
          </a:bodyPr>
          <a:lstStyle/>
          <a:p>
            <a:pPr algn="ctr"/>
            <a:r>
              <a:rPr lang="en-US" sz="3600" b="1" dirty="0">
                <a:solidFill>
                  <a:schemeClr val="bg2">
                    <a:lumMod val="10000"/>
                  </a:schemeClr>
                </a:solidFill>
                <a:latin typeface="Calibri "/>
              </a:rPr>
              <a:t>Runway Operations During Preferential Hours</a:t>
            </a:r>
          </a:p>
        </p:txBody>
      </p:sp>
      <p:sp>
        <p:nvSpPr>
          <p:cNvPr id="14" name="Arc 13">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3D866D4E-EC07-4086-ADD0-2AD03C240289}"/>
              </a:ext>
            </a:extLst>
          </p:cNvPr>
          <p:cNvSpPr txBox="1"/>
          <p:nvPr/>
        </p:nvSpPr>
        <p:spPr>
          <a:xfrm>
            <a:off x="687926" y="1696515"/>
            <a:ext cx="9864824" cy="3277820"/>
          </a:xfrm>
          <a:prstGeom prst="rect">
            <a:avLst/>
          </a:prstGeom>
          <a:noFill/>
        </p:spPr>
        <p:txBody>
          <a:bodyPr wrap="square">
            <a:spAutoFit/>
          </a:bodyPr>
          <a:lstStyle/>
          <a:p>
            <a:pPr marL="285750" indent="-285750">
              <a:buFont typeface="Arial" panose="020B0604020202020204" pitchFamily="34" charset="0"/>
              <a:buChar char="•"/>
            </a:pPr>
            <a:r>
              <a:rPr lang="en-US" sz="1800" b="0" i="0" u="none" strike="noStrike" baseline="0" dirty="0">
                <a:solidFill>
                  <a:srgbClr val="000000"/>
                </a:solidFill>
                <a:latin typeface="Calibri "/>
              </a:rPr>
              <a:t>Nighttime Preferential Runway (RWY 13R/31L) for all jet aircraft and any aircraft weighing over 12,500 pounds, between the hours of 9:00 p.m. and 6:00 a.m. </a:t>
            </a:r>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pPr marL="285750" indent="-285750">
              <a:buFont typeface="Arial" panose="020B0604020202020204" pitchFamily="34" charset="0"/>
              <a:buChar char="•"/>
            </a:pPr>
            <a:r>
              <a:rPr lang="en-US" dirty="0">
                <a:solidFill>
                  <a:srgbClr val="000000"/>
                </a:solidFill>
                <a:latin typeface="Calibri "/>
              </a:rPr>
              <a:t>Deviation Report</a:t>
            </a:r>
          </a:p>
          <a:p>
            <a:pPr marL="742950" lvl="1" indent="-285750">
              <a:lnSpc>
                <a:spcPct val="150000"/>
              </a:lnSpc>
              <a:buFont typeface="Arial" panose="020B0604020202020204" pitchFamily="34" charset="0"/>
              <a:buChar char="•"/>
            </a:pPr>
            <a:r>
              <a:rPr lang="en-US" dirty="0">
                <a:solidFill>
                  <a:srgbClr val="000000"/>
                </a:solidFill>
                <a:latin typeface="Calibri "/>
              </a:rPr>
              <a:t>Categories considered: Pilot Request, Runway Unavailable, FAA Assigned &amp; Weight</a:t>
            </a:r>
          </a:p>
          <a:p>
            <a:pPr marL="742950" lvl="1" indent="-285750">
              <a:buFont typeface="Arial" panose="020B0604020202020204" pitchFamily="34" charset="0"/>
              <a:buChar char="•"/>
            </a:pPr>
            <a:r>
              <a:rPr lang="en-US" dirty="0">
                <a:solidFill>
                  <a:srgbClr val="000000"/>
                </a:solidFill>
                <a:latin typeface="Calibri "/>
              </a:rPr>
              <a:t>No other credit categories will be considered such as weather or emergency status as this is difficult to track</a:t>
            </a:r>
          </a:p>
          <a:p>
            <a:pPr marL="742950" lvl="1" indent="-285750">
              <a:lnSpc>
                <a:spcPct val="150000"/>
              </a:lnSpc>
              <a:buFont typeface="Arial" panose="020B0604020202020204" pitchFamily="34" charset="0"/>
              <a:buChar char="•"/>
            </a:pPr>
            <a:r>
              <a:rPr lang="en-US" dirty="0">
                <a:solidFill>
                  <a:srgbClr val="000000"/>
                </a:solidFill>
                <a:latin typeface="Calibri "/>
              </a:rPr>
              <a:t>The analysis does not account for Helicopters as they do not utilize runways</a:t>
            </a:r>
          </a:p>
          <a:p>
            <a:pPr marL="742950" lvl="1" indent="-285750">
              <a:lnSpc>
                <a:spcPct val="150000"/>
              </a:lnSpc>
              <a:buFont typeface="Arial" panose="020B0604020202020204" pitchFamily="34" charset="0"/>
              <a:buChar char="•"/>
            </a:pPr>
            <a:r>
              <a:rPr lang="en-US" dirty="0">
                <a:solidFill>
                  <a:srgbClr val="000000"/>
                </a:solidFill>
                <a:latin typeface="Calibri "/>
              </a:rPr>
              <a:t>The following chart identify why aircraft use runway 13L/31R (Lemmon)</a:t>
            </a:r>
          </a:p>
          <a:p>
            <a:pPr marL="285750" indent="-285750">
              <a:buFont typeface="Arial" panose="020B0604020202020204" pitchFamily="34" charset="0"/>
              <a:buChar char="•"/>
            </a:pPr>
            <a:endParaRPr lang="en-US" dirty="0"/>
          </a:p>
        </p:txBody>
      </p:sp>
      <p:sp>
        <p:nvSpPr>
          <p:cNvPr id="3" name="Slide Number Placeholder 2">
            <a:extLst>
              <a:ext uri="{FF2B5EF4-FFF2-40B4-BE49-F238E27FC236}">
                <a16:creationId xmlns:a16="http://schemas.microsoft.com/office/drawing/2014/main" id="{BABA5EB2-F02E-466B-9687-735DE8AECB71}"/>
              </a:ext>
            </a:extLst>
          </p:cNvPr>
          <p:cNvSpPr>
            <a:spLocks noGrp="1"/>
          </p:cNvSpPr>
          <p:nvPr>
            <p:ph type="sldNum" sz="quarter" idx="12"/>
          </p:nvPr>
        </p:nvSpPr>
        <p:spPr/>
        <p:txBody>
          <a:bodyPr/>
          <a:lstStyle/>
          <a:p>
            <a:fld id="{7C0725F7-A115-4E2F-8932-E626428D1D6D}" type="slidenum">
              <a:rPr lang="en-US" smtClean="0"/>
              <a:t>5</a:t>
            </a:fld>
            <a:endParaRPr lang="en-US"/>
          </a:p>
        </p:txBody>
      </p:sp>
    </p:spTree>
    <p:extLst>
      <p:ext uri="{BB962C8B-B14F-4D97-AF65-F5344CB8AC3E}">
        <p14:creationId xmlns:p14="http://schemas.microsoft.com/office/powerpoint/2010/main" val="398576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1B49A53D-14A2-419D-8496-C05654D0BBB9}"/>
              </a:ext>
            </a:extLst>
          </p:cNvPr>
          <p:cNvGraphicFramePr>
            <a:graphicFrameLocks/>
          </p:cNvGraphicFramePr>
          <p:nvPr>
            <p:extLst>
              <p:ext uri="{D42A27DB-BD31-4B8C-83A1-F6EECF244321}">
                <p14:modId xmlns:p14="http://schemas.microsoft.com/office/powerpoint/2010/main" val="2886827798"/>
              </p:ext>
            </p:extLst>
          </p:nvPr>
        </p:nvGraphicFramePr>
        <p:xfrm>
          <a:off x="5303290" y="1879716"/>
          <a:ext cx="6428267" cy="3775685"/>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899DC771-56EE-4E9F-81DB-29103B5BD597}"/>
              </a:ext>
            </a:extLst>
          </p:cNvPr>
          <p:cNvSpPr txBox="1"/>
          <p:nvPr/>
        </p:nvSpPr>
        <p:spPr>
          <a:xfrm>
            <a:off x="1885449" y="378028"/>
            <a:ext cx="8421102" cy="646331"/>
          </a:xfrm>
          <a:prstGeom prst="rect">
            <a:avLst/>
          </a:prstGeom>
          <a:noFill/>
        </p:spPr>
        <p:txBody>
          <a:bodyPr wrap="square" rtlCol="0">
            <a:spAutoFit/>
          </a:bodyPr>
          <a:lstStyle/>
          <a:p>
            <a:pPr algn="ctr"/>
            <a:r>
              <a:rPr lang="en-US" sz="3600" dirty="0">
                <a:solidFill>
                  <a:srgbClr val="000000"/>
                </a:solidFill>
              </a:rPr>
              <a:t>July 2022, 9:00 pm – 6:00 am</a:t>
            </a:r>
          </a:p>
        </p:txBody>
      </p:sp>
      <p:graphicFrame>
        <p:nvGraphicFramePr>
          <p:cNvPr id="15" name="Chart 14">
            <a:extLst>
              <a:ext uri="{FF2B5EF4-FFF2-40B4-BE49-F238E27FC236}">
                <a16:creationId xmlns:a16="http://schemas.microsoft.com/office/drawing/2014/main" id="{2E49A1E2-59C6-4F4D-B657-6BC9D8D3F6B9}"/>
              </a:ext>
            </a:extLst>
          </p:cNvPr>
          <p:cNvGraphicFramePr>
            <a:graphicFrameLocks/>
          </p:cNvGraphicFramePr>
          <p:nvPr>
            <p:extLst>
              <p:ext uri="{D42A27DB-BD31-4B8C-83A1-F6EECF244321}">
                <p14:modId xmlns:p14="http://schemas.microsoft.com/office/powerpoint/2010/main" val="1613966464"/>
              </p:ext>
            </p:extLst>
          </p:nvPr>
        </p:nvGraphicFramePr>
        <p:xfrm>
          <a:off x="731290" y="118085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B9768931-EB9E-409E-A507-C49116268A86}"/>
              </a:ext>
            </a:extLst>
          </p:cNvPr>
          <p:cNvGraphicFramePr>
            <a:graphicFrameLocks/>
          </p:cNvGraphicFramePr>
          <p:nvPr>
            <p:extLst>
              <p:ext uri="{D42A27DB-BD31-4B8C-83A1-F6EECF244321}">
                <p14:modId xmlns:p14="http://schemas.microsoft.com/office/powerpoint/2010/main" val="1919280141"/>
              </p:ext>
            </p:extLst>
          </p:nvPr>
        </p:nvGraphicFramePr>
        <p:xfrm>
          <a:off x="731290" y="392405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F41779D4-34AF-4D0B-B15C-6EB708A3EEE5}"/>
              </a:ext>
            </a:extLst>
          </p:cNvPr>
          <p:cNvSpPr txBox="1"/>
          <p:nvPr/>
        </p:nvSpPr>
        <p:spPr>
          <a:xfrm>
            <a:off x="6096000" y="6295306"/>
            <a:ext cx="6093500" cy="369332"/>
          </a:xfrm>
          <a:prstGeom prst="rect">
            <a:avLst/>
          </a:prstGeom>
          <a:noFill/>
        </p:spPr>
        <p:txBody>
          <a:bodyPr wrap="square">
            <a:spAutoFit/>
          </a:bodyPr>
          <a:lstStyle/>
          <a:p>
            <a:r>
              <a:rPr lang="en-US" sz="180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sp>
        <p:nvSpPr>
          <p:cNvPr id="2" name="Slide Number Placeholder 1">
            <a:extLst>
              <a:ext uri="{FF2B5EF4-FFF2-40B4-BE49-F238E27FC236}">
                <a16:creationId xmlns:a16="http://schemas.microsoft.com/office/drawing/2014/main" id="{088DB2BE-6141-4B93-9C5E-5DD0D70CECF7}"/>
              </a:ext>
            </a:extLst>
          </p:cNvPr>
          <p:cNvSpPr>
            <a:spLocks noGrp="1"/>
          </p:cNvSpPr>
          <p:nvPr>
            <p:ph type="sldNum" sz="quarter" idx="12"/>
          </p:nvPr>
        </p:nvSpPr>
        <p:spPr/>
        <p:txBody>
          <a:bodyPr/>
          <a:lstStyle/>
          <a:p>
            <a:fld id="{7C0725F7-A115-4E2F-8932-E626428D1D6D}" type="slidenum">
              <a:rPr lang="en-US" smtClean="0"/>
              <a:t>6</a:t>
            </a:fld>
            <a:endParaRPr lang="en-US"/>
          </a:p>
        </p:txBody>
      </p:sp>
    </p:spTree>
    <p:extLst>
      <p:ext uri="{BB962C8B-B14F-4D97-AF65-F5344CB8AC3E}">
        <p14:creationId xmlns:p14="http://schemas.microsoft.com/office/powerpoint/2010/main" val="3020070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543F974-9FC1-4937-9402-46A8C3FF0D3D}"/>
              </a:ext>
            </a:extLst>
          </p:cNvPr>
          <p:cNvGraphicFramePr>
            <a:graphicFrameLocks/>
          </p:cNvGraphicFramePr>
          <p:nvPr>
            <p:extLst>
              <p:ext uri="{D42A27DB-BD31-4B8C-83A1-F6EECF244321}">
                <p14:modId xmlns:p14="http://schemas.microsoft.com/office/powerpoint/2010/main" val="887248887"/>
              </p:ext>
            </p:extLst>
          </p:nvPr>
        </p:nvGraphicFramePr>
        <p:xfrm>
          <a:off x="638782" y="1184065"/>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BFF9F8EE-B09F-4439-A8C4-F1DE60B716D1}"/>
              </a:ext>
            </a:extLst>
          </p:cNvPr>
          <p:cNvGraphicFramePr>
            <a:graphicFrameLocks/>
          </p:cNvGraphicFramePr>
          <p:nvPr>
            <p:extLst>
              <p:ext uri="{D42A27DB-BD31-4B8C-83A1-F6EECF244321}">
                <p14:modId xmlns:p14="http://schemas.microsoft.com/office/powerpoint/2010/main" val="1805096012"/>
              </p:ext>
            </p:extLst>
          </p:nvPr>
        </p:nvGraphicFramePr>
        <p:xfrm>
          <a:off x="638782" y="3927265"/>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a:extLst>
              <a:ext uri="{FF2B5EF4-FFF2-40B4-BE49-F238E27FC236}">
                <a16:creationId xmlns:a16="http://schemas.microsoft.com/office/drawing/2014/main" id="{6EBAB906-3A17-43A1-BD37-72484CDC222F}"/>
              </a:ext>
            </a:extLst>
          </p:cNvPr>
          <p:cNvGraphicFramePr>
            <a:graphicFrameLocks/>
          </p:cNvGraphicFramePr>
          <p:nvPr>
            <p:extLst>
              <p:ext uri="{D42A27DB-BD31-4B8C-83A1-F6EECF244321}">
                <p14:modId xmlns:p14="http://schemas.microsoft.com/office/powerpoint/2010/main" val="3602181056"/>
              </p:ext>
            </p:extLst>
          </p:nvPr>
        </p:nvGraphicFramePr>
        <p:xfrm>
          <a:off x="5210782" y="1866979"/>
          <a:ext cx="6527262" cy="4120571"/>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a:extLst>
              <a:ext uri="{FF2B5EF4-FFF2-40B4-BE49-F238E27FC236}">
                <a16:creationId xmlns:a16="http://schemas.microsoft.com/office/drawing/2014/main" id="{5E65CF29-A60D-4D29-8AF2-732E87261985}"/>
              </a:ext>
            </a:extLst>
          </p:cNvPr>
          <p:cNvSpPr txBox="1"/>
          <p:nvPr/>
        </p:nvSpPr>
        <p:spPr>
          <a:xfrm>
            <a:off x="1637394" y="362634"/>
            <a:ext cx="8421102" cy="646331"/>
          </a:xfrm>
          <a:prstGeom prst="rect">
            <a:avLst/>
          </a:prstGeom>
          <a:noFill/>
        </p:spPr>
        <p:txBody>
          <a:bodyPr wrap="square" rtlCol="0">
            <a:spAutoFit/>
          </a:bodyPr>
          <a:lstStyle/>
          <a:p>
            <a:pPr algn="ctr"/>
            <a:r>
              <a:rPr lang="en-US" sz="3600" dirty="0">
                <a:solidFill>
                  <a:srgbClr val="000000"/>
                </a:solidFill>
              </a:rPr>
              <a:t>August 2022, 9:00 pm – 6:00 am</a:t>
            </a:r>
          </a:p>
        </p:txBody>
      </p:sp>
      <p:sp>
        <p:nvSpPr>
          <p:cNvPr id="6" name="TextBox 5">
            <a:extLst>
              <a:ext uri="{FF2B5EF4-FFF2-40B4-BE49-F238E27FC236}">
                <a16:creationId xmlns:a16="http://schemas.microsoft.com/office/drawing/2014/main" id="{97BA0B87-230F-4F6E-A879-3067249345F5}"/>
              </a:ext>
            </a:extLst>
          </p:cNvPr>
          <p:cNvSpPr txBox="1"/>
          <p:nvPr/>
        </p:nvSpPr>
        <p:spPr>
          <a:xfrm>
            <a:off x="6098500" y="6301132"/>
            <a:ext cx="6093500" cy="369332"/>
          </a:xfrm>
          <a:prstGeom prst="rect">
            <a:avLst/>
          </a:prstGeom>
          <a:noFill/>
        </p:spPr>
        <p:txBody>
          <a:bodyPr wrap="square">
            <a:spAutoFit/>
          </a:bodyPr>
          <a:lstStyle/>
          <a:p>
            <a:r>
              <a:rPr lang="en-US" sz="180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sp>
        <p:nvSpPr>
          <p:cNvPr id="2" name="Slide Number Placeholder 1">
            <a:extLst>
              <a:ext uri="{FF2B5EF4-FFF2-40B4-BE49-F238E27FC236}">
                <a16:creationId xmlns:a16="http://schemas.microsoft.com/office/drawing/2014/main" id="{39A3726E-D4E6-4836-902D-4F91B2714F9C}"/>
              </a:ext>
            </a:extLst>
          </p:cNvPr>
          <p:cNvSpPr>
            <a:spLocks noGrp="1"/>
          </p:cNvSpPr>
          <p:nvPr>
            <p:ph type="sldNum" sz="quarter" idx="12"/>
          </p:nvPr>
        </p:nvSpPr>
        <p:spPr/>
        <p:txBody>
          <a:bodyPr/>
          <a:lstStyle/>
          <a:p>
            <a:fld id="{7C0725F7-A115-4E2F-8932-E626428D1D6D}" type="slidenum">
              <a:rPr lang="en-US" smtClean="0"/>
              <a:t>7</a:t>
            </a:fld>
            <a:endParaRPr lang="en-US"/>
          </a:p>
        </p:txBody>
      </p:sp>
    </p:spTree>
    <p:extLst>
      <p:ext uri="{BB962C8B-B14F-4D97-AF65-F5344CB8AC3E}">
        <p14:creationId xmlns:p14="http://schemas.microsoft.com/office/powerpoint/2010/main" val="7635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6930180-D125-43B9-82E4-5E4B7716704D}"/>
              </a:ext>
            </a:extLst>
          </p:cNvPr>
          <p:cNvGraphicFramePr>
            <a:graphicFrameLocks/>
          </p:cNvGraphicFramePr>
          <p:nvPr>
            <p:extLst>
              <p:ext uri="{D42A27DB-BD31-4B8C-83A1-F6EECF244321}">
                <p14:modId xmlns:p14="http://schemas.microsoft.com/office/powerpoint/2010/main" val="4272515031"/>
              </p:ext>
            </p:extLst>
          </p:nvPr>
        </p:nvGraphicFramePr>
        <p:xfrm>
          <a:off x="687421" y="110839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A6118FDA-E993-4496-BA55-09B88F043336}"/>
              </a:ext>
            </a:extLst>
          </p:cNvPr>
          <p:cNvGraphicFramePr>
            <a:graphicFrameLocks/>
          </p:cNvGraphicFramePr>
          <p:nvPr>
            <p:extLst>
              <p:ext uri="{D42A27DB-BD31-4B8C-83A1-F6EECF244321}">
                <p14:modId xmlns:p14="http://schemas.microsoft.com/office/powerpoint/2010/main" val="2107083421"/>
              </p:ext>
            </p:extLst>
          </p:nvPr>
        </p:nvGraphicFramePr>
        <p:xfrm>
          <a:off x="687421" y="3851597"/>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30B08394-1C91-4C86-973E-5BFF0BD119E4}"/>
              </a:ext>
            </a:extLst>
          </p:cNvPr>
          <p:cNvGraphicFramePr>
            <a:graphicFrameLocks/>
          </p:cNvGraphicFramePr>
          <p:nvPr>
            <p:extLst>
              <p:ext uri="{D42A27DB-BD31-4B8C-83A1-F6EECF244321}">
                <p14:modId xmlns:p14="http://schemas.microsoft.com/office/powerpoint/2010/main" val="3309909903"/>
              </p:ext>
            </p:extLst>
          </p:nvPr>
        </p:nvGraphicFramePr>
        <p:xfrm>
          <a:off x="5259421" y="1825811"/>
          <a:ext cx="6562928" cy="4051572"/>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2E983F5E-B41F-4CB8-9E8A-F8B1BB318E92}"/>
              </a:ext>
            </a:extLst>
          </p:cNvPr>
          <p:cNvSpPr txBox="1"/>
          <p:nvPr/>
        </p:nvSpPr>
        <p:spPr>
          <a:xfrm>
            <a:off x="1885449" y="263203"/>
            <a:ext cx="8421102" cy="646331"/>
          </a:xfrm>
          <a:prstGeom prst="rect">
            <a:avLst/>
          </a:prstGeom>
          <a:noFill/>
        </p:spPr>
        <p:txBody>
          <a:bodyPr wrap="square" rtlCol="0">
            <a:spAutoFit/>
          </a:bodyPr>
          <a:lstStyle/>
          <a:p>
            <a:pPr algn="ctr"/>
            <a:r>
              <a:rPr lang="en-US" sz="3600" dirty="0">
                <a:solidFill>
                  <a:srgbClr val="000000"/>
                </a:solidFill>
              </a:rPr>
              <a:t>September 2022, 9:00 pm – 6:00 am</a:t>
            </a:r>
          </a:p>
        </p:txBody>
      </p:sp>
      <p:sp>
        <p:nvSpPr>
          <p:cNvPr id="6" name="TextBox 5">
            <a:extLst>
              <a:ext uri="{FF2B5EF4-FFF2-40B4-BE49-F238E27FC236}">
                <a16:creationId xmlns:a16="http://schemas.microsoft.com/office/drawing/2014/main" id="{31FCFBF1-37F9-4620-864D-BE48EB073D48}"/>
              </a:ext>
            </a:extLst>
          </p:cNvPr>
          <p:cNvSpPr txBox="1"/>
          <p:nvPr/>
        </p:nvSpPr>
        <p:spPr>
          <a:xfrm>
            <a:off x="6096000" y="6225465"/>
            <a:ext cx="6093500" cy="369332"/>
          </a:xfrm>
          <a:prstGeom prst="rect">
            <a:avLst/>
          </a:prstGeom>
          <a:noFill/>
        </p:spPr>
        <p:txBody>
          <a:bodyPr wrap="square">
            <a:spAutoFit/>
          </a:bodyPr>
          <a:lstStyle/>
          <a:p>
            <a:r>
              <a:rPr lang="en-US" sz="180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sp>
        <p:nvSpPr>
          <p:cNvPr id="2" name="Slide Number Placeholder 1">
            <a:extLst>
              <a:ext uri="{FF2B5EF4-FFF2-40B4-BE49-F238E27FC236}">
                <a16:creationId xmlns:a16="http://schemas.microsoft.com/office/drawing/2014/main" id="{40FBD9AE-90B3-41B9-B4DE-01EB46F17A0C}"/>
              </a:ext>
            </a:extLst>
          </p:cNvPr>
          <p:cNvSpPr>
            <a:spLocks noGrp="1"/>
          </p:cNvSpPr>
          <p:nvPr>
            <p:ph type="sldNum" sz="quarter" idx="12"/>
          </p:nvPr>
        </p:nvSpPr>
        <p:spPr/>
        <p:txBody>
          <a:bodyPr/>
          <a:lstStyle/>
          <a:p>
            <a:fld id="{7C0725F7-A115-4E2F-8932-E626428D1D6D}" type="slidenum">
              <a:rPr lang="en-US" smtClean="0"/>
              <a:t>8</a:t>
            </a:fld>
            <a:endParaRPr lang="en-US"/>
          </a:p>
        </p:txBody>
      </p:sp>
    </p:spTree>
    <p:extLst>
      <p:ext uri="{BB962C8B-B14F-4D97-AF65-F5344CB8AC3E}">
        <p14:creationId xmlns:p14="http://schemas.microsoft.com/office/powerpoint/2010/main" val="151467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4603858-059A-4C86-9F66-1E9A091FF5D5}"/>
              </a:ext>
            </a:extLst>
          </p:cNvPr>
          <p:cNvPicPr>
            <a:picLocks noChangeAspect="1"/>
          </p:cNvPicPr>
          <p:nvPr/>
        </p:nvPicPr>
        <p:blipFill rotWithShape="1">
          <a:blip r:embed="rId3"/>
          <a:srcRect l="1214" t="2581" r="1583" b="4426"/>
          <a:stretch/>
        </p:blipFill>
        <p:spPr>
          <a:xfrm>
            <a:off x="496112" y="1220216"/>
            <a:ext cx="4077606" cy="2347852"/>
          </a:xfrm>
          <a:prstGeom prst="rect">
            <a:avLst/>
          </a:prstGeom>
          <a:ln>
            <a:solidFill>
              <a:srgbClr val="000000"/>
            </a:solidFill>
          </a:ln>
        </p:spPr>
      </p:pic>
      <p:pic>
        <p:nvPicPr>
          <p:cNvPr id="11" name="Picture 10">
            <a:extLst>
              <a:ext uri="{FF2B5EF4-FFF2-40B4-BE49-F238E27FC236}">
                <a16:creationId xmlns:a16="http://schemas.microsoft.com/office/drawing/2014/main" id="{BCEEF340-9919-4B6F-B45E-4E52BE6ADB2C}"/>
              </a:ext>
            </a:extLst>
          </p:cNvPr>
          <p:cNvPicPr>
            <a:picLocks noChangeAspect="1"/>
          </p:cNvPicPr>
          <p:nvPr/>
        </p:nvPicPr>
        <p:blipFill>
          <a:blip r:embed="rId4"/>
          <a:stretch>
            <a:fillRect/>
          </a:stretch>
        </p:blipFill>
        <p:spPr>
          <a:xfrm>
            <a:off x="6421780" y="1396433"/>
            <a:ext cx="4885377" cy="2156969"/>
          </a:xfrm>
          <a:prstGeom prst="rect">
            <a:avLst/>
          </a:prstGeom>
          <a:ln w="28575">
            <a:solidFill>
              <a:srgbClr val="000000"/>
            </a:solidFill>
          </a:ln>
        </p:spPr>
      </p:pic>
      <p:pic>
        <p:nvPicPr>
          <p:cNvPr id="13" name="Picture 12">
            <a:extLst>
              <a:ext uri="{FF2B5EF4-FFF2-40B4-BE49-F238E27FC236}">
                <a16:creationId xmlns:a16="http://schemas.microsoft.com/office/drawing/2014/main" id="{23A11438-1F03-4B34-8AAC-C66B959D70D1}"/>
              </a:ext>
            </a:extLst>
          </p:cNvPr>
          <p:cNvPicPr>
            <a:picLocks noChangeAspect="1"/>
          </p:cNvPicPr>
          <p:nvPr/>
        </p:nvPicPr>
        <p:blipFill>
          <a:blip r:embed="rId5"/>
          <a:stretch>
            <a:fillRect/>
          </a:stretch>
        </p:blipFill>
        <p:spPr>
          <a:xfrm>
            <a:off x="495253" y="4162111"/>
            <a:ext cx="4077607" cy="2347852"/>
          </a:xfrm>
          <a:prstGeom prst="rect">
            <a:avLst/>
          </a:prstGeom>
          <a:ln>
            <a:solidFill>
              <a:srgbClr val="000000"/>
            </a:solidFill>
          </a:ln>
        </p:spPr>
      </p:pic>
      <p:sp>
        <p:nvSpPr>
          <p:cNvPr id="14" name="Arrow: Right 13">
            <a:extLst>
              <a:ext uri="{FF2B5EF4-FFF2-40B4-BE49-F238E27FC236}">
                <a16:creationId xmlns:a16="http://schemas.microsoft.com/office/drawing/2014/main" id="{253AA90B-8689-4BA5-9AB6-1A4A40D829AF}"/>
              </a:ext>
            </a:extLst>
          </p:cNvPr>
          <p:cNvSpPr/>
          <p:nvPr/>
        </p:nvSpPr>
        <p:spPr>
          <a:xfrm>
            <a:off x="4899498" y="2178225"/>
            <a:ext cx="1196502" cy="59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8F09295-69C9-40FF-8844-A550CE1ECFA0}"/>
              </a:ext>
            </a:extLst>
          </p:cNvPr>
          <p:cNvSpPr/>
          <p:nvPr/>
        </p:nvSpPr>
        <p:spPr>
          <a:xfrm>
            <a:off x="4899498" y="5103257"/>
            <a:ext cx="1196502" cy="593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BB70897-56E1-4171-A943-2A271E81E924}"/>
              </a:ext>
            </a:extLst>
          </p:cNvPr>
          <p:cNvSpPr txBox="1"/>
          <p:nvPr/>
        </p:nvSpPr>
        <p:spPr>
          <a:xfrm>
            <a:off x="-19930" y="3823557"/>
            <a:ext cx="4573717" cy="338554"/>
          </a:xfrm>
          <a:prstGeom prst="rect">
            <a:avLst/>
          </a:prstGeom>
          <a:noFill/>
        </p:spPr>
        <p:txBody>
          <a:bodyPr wrap="square" rtlCol="0">
            <a:spAutoFit/>
          </a:bodyPr>
          <a:lstStyle/>
          <a:p>
            <a:pPr algn="ctr"/>
            <a:r>
              <a:rPr lang="en-US" sz="1600" dirty="0">
                <a:solidFill>
                  <a:srgbClr val="000000"/>
                </a:solidFill>
              </a:rPr>
              <a:t>September 2022</a:t>
            </a:r>
          </a:p>
        </p:txBody>
      </p:sp>
      <p:sp>
        <p:nvSpPr>
          <p:cNvPr id="17" name="TextBox 16">
            <a:extLst>
              <a:ext uri="{FF2B5EF4-FFF2-40B4-BE49-F238E27FC236}">
                <a16:creationId xmlns:a16="http://schemas.microsoft.com/office/drawing/2014/main" id="{89971565-E5A8-43A5-ADA1-13E94602F00D}"/>
              </a:ext>
            </a:extLst>
          </p:cNvPr>
          <p:cNvSpPr txBox="1"/>
          <p:nvPr/>
        </p:nvSpPr>
        <p:spPr>
          <a:xfrm>
            <a:off x="0" y="881661"/>
            <a:ext cx="4573717" cy="338554"/>
          </a:xfrm>
          <a:prstGeom prst="rect">
            <a:avLst/>
          </a:prstGeom>
          <a:noFill/>
        </p:spPr>
        <p:txBody>
          <a:bodyPr wrap="square" rtlCol="0">
            <a:spAutoFit/>
          </a:bodyPr>
          <a:lstStyle/>
          <a:p>
            <a:pPr algn="ctr"/>
            <a:r>
              <a:rPr lang="en-US" sz="1600" dirty="0">
                <a:solidFill>
                  <a:srgbClr val="000000"/>
                </a:solidFill>
              </a:rPr>
              <a:t>August 2022</a:t>
            </a:r>
          </a:p>
        </p:txBody>
      </p:sp>
      <p:sp>
        <p:nvSpPr>
          <p:cNvPr id="18" name="Title 17">
            <a:extLst>
              <a:ext uri="{FF2B5EF4-FFF2-40B4-BE49-F238E27FC236}">
                <a16:creationId xmlns:a16="http://schemas.microsoft.com/office/drawing/2014/main" id="{34FE0F21-A1E2-4549-98CF-687F3AEF7319}"/>
              </a:ext>
            </a:extLst>
          </p:cNvPr>
          <p:cNvSpPr>
            <a:spLocks noGrp="1"/>
          </p:cNvSpPr>
          <p:nvPr>
            <p:ph type="title"/>
          </p:nvPr>
        </p:nvSpPr>
        <p:spPr>
          <a:xfrm>
            <a:off x="624191" y="-103800"/>
            <a:ext cx="10515600" cy="1325563"/>
          </a:xfrm>
        </p:spPr>
        <p:txBody>
          <a:bodyPr>
            <a:normAutofit/>
          </a:bodyPr>
          <a:lstStyle/>
          <a:p>
            <a:pPr algn="ctr"/>
            <a:r>
              <a:rPr lang="en-US" sz="3600" b="1" dirty="0">
                <a:solidFill>
                  <a:srgbClr val="000000"/>
                </a:solidFill>
              </a:rPr>
              <a:t>Deviation Report</a:t>
            </a:r>
          </a:p>
        </p:txBody>
      </p:sp>
      <p:sp>
        <p:nvSpPr>
          <p:cNvPr id="2" name="Slide Number Placeholder 1">
            <a:extLst>
              <a:ext uri="{FF2B5EF4-FFF2-40B4-BE49-F238E27FC236}">
                <a16:creationId xmlns:a16="http://schemas.microsoft.com/office/drawing/2014/main" id="{D66CB9AC-6561-46EA-938C-67D7229D33D9}"/>
              </a:ext>
            </a:extLst>
          </p:cNvPr>
          <p:cNvSpPr>
            <a:spLocks noGrp="1"/>
          </p:cNvSpPr>
          <p:nvPr>
            <p:ph type="sldNum" sz="quarter" idx="12"/>
          </p:nvPr>
        </p:nvSpPr>
        <p:spPr/>
        <p:txBody>
          <a:bodyPr/>
          <a:lstStyle/>
          <a:p>
            <a:fld id="{7C0725F7-A115-4E2F-8932-E626428D1D6D}" type="slidenum">
              <a:rPr lang="en-US" smtClean="0"/>
              <a:t>9</a:t>
            </a:fld>
            <a:endParaRPr lang="en-US"/>
          </a:p>
        </p:txBody>
      </p:sp>
      <p:sp>
        <p:nvSpPr>
          <p:cNvPr id="19" name="TextBox 18">
            <a:extLst>
              <a:ext uri="{FF2B5EF4-FFF2-40B4-BE49-F238E27FC236}">
                <a16:creationId xmlns:a16="http://schemas.microsoft.com/office/drawing/2014/main" id="{749ED2AF-7E86-4C65-821E-954DF1005C2E}"/>
              </a:ext>
            </a:extLst>
          </p:cNvPr>
          <p:cNvSpPr txBox="1"/>
          <p:nvPr/>
        </p:nvSpPr>
        <p:spPr>
          <a:xfrm>
            <a:off x="8610600" y="6538912"/>
            <a:ext cx="6093500" cy="369332"/>
          </a:xfrm>
          <a:prstGeom prst="rect">
            <a:avLst/>
          </a:prstGeom>
          <a:noFill/>
        </p:spPr>
        <p:txBody>
          <a:bodyPr wrap="square">
            <a:spAutoFit/>
          </a:bodyPr>
          <a:lstStyle/>
          <a:p>
            <a:r>
              <a:rPr lang="en-US" sz="1800" dirty="0">
                <a:solidFill>
                  <a:schemeClr val="bg2">
                    <a:lumMod val="10000"/>
                  </a:schemeClr>
                </a:solidFill>
                <a:latin typeface="Calibri" panose="020F0502020204030204" pitchFamily="34" charset="0"/>
                <a:cs typeface="Calibri" panose="020F0502020204030204" pitchFamily="34" charset="0"/>
              </a:rPr>
              <a:t>Source: Casper Airport Solutions Inc.</a:t>
            </a:r>
          </a:p>
        </p:txBody>
      </p:sp>
      <p:pic>
        <p:nvPicPr>
          <p:cNvPr id="4" name="Picture 3">
            <a:extLst>
              <a:ext uri="{FF2B5EF4-FFF2-40B4-BE49-F238E27FC236}">
                <a16:creationId xmlns:a16="http://schemas.microsoft.com/office/drawing/2014/main" id="{24D37EA9-4E9F-4861-A9F5-50505080C3F3}"/>
              </a:ext>
            </a:extLst>
          </p:cNvPr>
          <p:cNvPicPr>
            <a:picLocks noChangeAspect="1"/>
          </p:cNvPicPr>
          <p:nvPr/>
        </p:nvPicPr>
        <p:blipFill>
          <a:blip r:embed="rId6"/>
          <a:stretch>
            <a:fillRect/>
          </a:stretch>
        </p:blipFill>
        <p:spPr>
          <a:xfrm>
            <a:off x="6421780" y="4147982"/>
            <a:ext cx="4885377" cy="2195328"/>
          </a:xfrm>
          <a:prstGeom prst="rect">
            <a:avLst/>
          </a:prstGeom>
          <a:ln w="19050">
            <a:solidFill>
              <a:srgbClr val="000000"/>
            </a:solidFill>
          </a:ln>
        </p:spPr>
      </p:pic>
    </p:spTree>
    <p:extLst>
      <p:ext uri="{BB962C8B-B14F-4D97-AF65-F5344CB8AC3E}">
        <p14:creationId xmlns:p14="http://schemas.microsoft.com/office/powerpoint/2010/main" val="23209791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Sp1gLakBRlK.dRw_hLRl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Custom 8">
      <a:dk1>
        <a:srgbClr val="B6CDD8"/>
      </a:dk1>
      <a:lt1>
        <a:sysClr val="window" lastClr="FFFFFF"/>
      </a:lt1>
      <a:dk2>
        <a:srgbClr val="B6CDD8"/>
      </a:dk2>
      <a:lt2>
        <a:srgbClr val="B6CDD8"/>
      </a:lt2>
      <a:accent1>
        <a:srgbClr val="4472C4"/>
      </a:accent1>
      <a:accent2>
        <a:srgbClr val="B6CDD8"/>
      </a:accent2>
      <a:accent3>
        <a:srgbClr val="B6CDD8"/>
      </a:accent3>
      <a:accent4>
        <a:srgbClr val="B6CDD8"/>
      </a:accent4>
      <a:accent5>
        <a:srgbClr val="5B9BD5"/>
      </a:accent5>
      <a:accent6>
        <a:srgbClr val="70AD47"/>
      </a:accent6>
      <a:hlink>
        <a:srgbClr val="0563C1"/>
      </a:hlink>
      <a:folHlink>
        <a:srgbClr val="B6CDD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Blank">
  <a:themeElements>
    <a:clrScheme name="Custom 1">
      <a:dk1>
        <a:srgbClr val="000000"/>
      </a:dk1>
      <a:lt1>
        <a:sysClr val="window" lastClr="FFFFFF"/>
      </a:lt1>
      <a:dk2>
        <a:srgbClr val="111B40"/>
      </a:dk2>
      <a:lt2>
        <a:srgbClr val="FFFFFF"/>
      </a:lt2>
      <a:accent1>
        <a:srgbClr val="304CB2"/>
      </a:accent1>
      <a:accent2>
        <a:srgbClr val="D5152E"/>
      </a:accent2>
      <a:accent3>
        <a:srgbClr val="606060"/>
      </a:accent3>
      <a:accent4>
        <a:srgbClr val="5E7E94"/>
      </a:accent4>
      <a:accent5>
        <a:srgbClr val="FFBF27"/>
      </a:accent5>
      <a:accent6>
        <a:srgbClr val="E5E3E3"/>
      </a:accent6>
      <a:hlink>
        <a:srgbClr val="606060"/>
      </a:hlink>
      <a:folHlink>
        <a:srgbClr val="5E7E9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200" dirty="0" err="1" smtClean="0"/>
        </a:defPPr>
      </a:lstStyle>
    </a:txDef>
  </a:objectDefaults>
  <a:extraClrSchemeLst/>
</a:theme>
</file>

<file path=ppt/theme/theme3.xml><?xml version="1.0" encoding="utf-8"?>
<a:theme xmlns:a="http://schemas.openxmlformats.org/drawingml/2006/main" name="7_Office Theme">
  <a:themeElements>
    <a:clrScheme name="Heart #1">
      <a:dk1>
        <a:srgbClr val="000000"/>
      </a:dk1>
      <a:lt1>
        <a:sysClr val="window" lastClr="FFFFFF"/>
      </a:lt1>
      <a:dk2>
        <a:srgbClr val="111B40"/>
      </a:dk2>
      <a:lt2>
        <a:srgbClr val="FFFFFF"/>
      </a:lt2>
      <a:accent1>
        <a:srgbClr val="304CB2"/>
      </a:accent1>
      <a:accent2>
        <a:srgbClr val="D5152E"/>
      </a:accent2>
      <a:accent3>
        <a:srgbClr val="606060"/>
      </a:accent3>
      <a:accent4>
        <a:srgbClr val="5E7E94"/>
      </a:accent4>
      <a:accent5>
        <a:srgbClr val="FFBF27"/>
      </a:accent5>
      <a:accent6>
        <a:srgbClr val="E5E3E3"/>
      </a:accent6>
      <a:hlink>
        <a:srgbClr val="606060"/>
      </a:hlink>
      <a:folHlink>
        <a:srgbClr val="5E7E9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err="1"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1200" dirty="0" err="1" smtClean="0"/>
        </a:defPPr>
      </a:lstStyle>
    </a:txDef>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5FA644B2637A43A7927F527E7306ED" ma:contentTypeVersion="10" ma:contentTypeDescription="Create a new document." ma:contentTypeScope="" ma:versionID="96f29dcc37d0353b26a2f4b669b82695">
  <xsd:schema xmlns:xsd="http://www.w3.org/2001/XMLSchema" xmlns:xs="http://www.w3.org/2001/XMLSchema" xmlns:p="http://schemas.microsoft.com/office/2006/metadata/properties" xmlns:ns3="7e89dc9f-aecb-4db4-a0af-553a6dc7ffab" xmlns:ns4="947d4038-c2cb-4547-9b18-6e6ded13b724" targetNamespace="http://schemas.microsoft.com/office/2006/metadata/properties" ma:root="true" ma:fieldsID="b0a82a456f97cf918604f3758389d956" ns3:_="" ns4:_="">
    <xsd:import namespace="7e89dc9f-aecb-4db4-a0af-553a6dc7ffab"/>
    <xsd:import namespace="947d4038-c2cb-4547-9b18-6e6ded13b724"/>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89dc9f-aecb-4db4-a0af-553a6dc7ff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hidden="true"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7d4038-c2cb-4547-9b18-6e6ded13b72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E1F1D9-9513-4A2D-9C8A-B7F58F67E476}">
  <ds:schemaRefs>
    <ds:schemaRef ds:uri="http://www.w3.org/XML/1998/namespace"/>
    <ds:schemaRef ds:uri="http://schemas.microsoft.com/office/2006/documentManagement/types"/>
    <ds:schemaRef ds:uri="http://purl.org/dc/elements/1.1/"/>
    <ds:schemaRef ds:uri="947d4038-c2cb-4547-9b18-6e6ded13b724"/>
    <ds:schemaRef ds:uri="http://schemas.microsoft.com/office/infopath/2007/PartnerControls"/>
    <ds:schemaRef ds:uri="http://purl.org/dc/terms/"/>
    <ds:schemaRef ds:uri="http://schemas.openxmlformats.org/package/2006/metadata/core-properties"/>
    <ds:schemaRef ds:uri="7e89dc9f-aecb-4db4-a0af-553a6dc7ffa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C4F0FF9F-1AE5-4A48-B5B8-6389C44BC10C}">
  <ds:schemaRefs>
    <ds:schemaRef ds:uri="http://schemas.microsoft.com/sharepoint/v3/contenttype/forms"/>
  </ds:schemaRefs>
</ds:datastoreItem>
</file>

<file path=customXml/itemProps3.xml><?xml version="1.0" encoding="utf-8"?>
<ds:datastoreItem xmlns:ds="http://schemas.openxmlformats.org/officeDocument/2006/customXml" ds:itemID="{F0499126-5AF6-48DE-B5FC-737742E1E9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89dc9f-aecb-4db4-a0af-553a6dc7ffab"/>
    <ds:schemaRef ds:uri="947d4038-c2cb-4547-9b18-6e6ded13b7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27567</TotalTime>
  <Words>1382</Words>
  <Application>Microsoft Office PowerPoint</Application>
  <PresentationFormat>Widescreen</PresentationFormat>
  <Paragraphs>198</Paragraphs>
  <Slides>21</Slides>
  <Notes>19</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21</vt:i4>
      </vt:variant>
    </vt:vector>
  </HeadingPairs>
  <TitlesOfParts>
    <vt:vector size="33" baseType="lpstr">
      <vt:lpstr>Arial</vt:lpstr>
      <vt:lpstr>Calibri</vt:lpstr>
      <vt:lpstr>Calibri </vt:lpstr>
      <vt:lpstr>Calibri Light</vt:lpstr>
      <vt:lpstr>Garamond</vt:lpstr>
      <vt:lpstr>Lato</vt:lpstr>
      <vt:lpstr>Wingdings</vt:lpstr>
      <vt:lpstr>Office Theme</vt:lpstr>
      <vt:lpstr>6_Blank</vt:lpstr>
      <vt:lpstr>7_Office Theme</vt:lpstr>
      <vt:lpstr>1_Office Theme</vt:lpstr>
      <vt:lpstr>think-cell Slide</vt:lpstr>
      <vt:lpstr>PowerPoint Presentation</vt:lpstr>
      <vt:lpstr>Agenda</vt:lpstr>
      <vt:lpstr>Voluntary Noise  Program</vt:lpstr>
      <vt:lpstr>Operation Statistics ( July – September 2022 )</vt:lpstr>
      <vt:lpstr>Runway Operations During Preferential Hours</vt:lpstr>
      <vt:lpstr>PowerPoint Presentation</vt:lpstr>
      <vt:lpstr>PowerPoint Presentation</vt:lpstr>
      <vt:lpstr>PowerPoint Presentation</vt:lpstr>
      <vt:lpstr>Deviation Report</vt:lpstr>
      <vt:lpstr>Noise Complaints ( July – September 2022 ) </vt:lpstr>
      <vt:lpstr>Radar Track  Density Map</vt:lpstr>
      <vt:lpstr>Dallas Love Field’s Voluntary Noise Program</vt:lpstr>
      <vt:lpstr>NoiseLab</vt:lpstr>
      <vt:lpstr>Flight Tracker</vt:lpstr>
      <vt:lpstr>Submitting a Noise Complaint</vt:lpstr>
      <vt:lpstr>Noise Stakeholder Meeting Update</vt:lpstr>
      <vt:lpstr>PowerPoint Presentation</vt:lpstr>
      <vt:lpstr>Meeting Updates</vt:lpstr>
      <vt:lpstr>Highlight Items from Second Meeting</vt:lpstr>
      <vt:lpstr>OPEN DISCUSSION  and QUESTIONS</vt:lpstr>
      <vt:lpstr>Adjourn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Love Field Environmental Advisory Committee Meeting</dc:title>
  <dc:creator>Ellison, Isaac</dc:creator>
  <cp:lastModifiedBy>Derick Wye Kynn Chick</cp:lastModifiedBy>
  <cp:revision>120</cp:revision>
  <cp:lastPrinted>2022-10-12T20:14:57Z</cp:lastPrinted>
  <dcterms:created xsi:type="dcterms:W3CDTF">2021-07-06T18:13:41Z</dcterms:created>
  <dcterms:modified xsi:type="dcterms:W3CDTF">2022-10-13T22:22:45Z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0x010100215FA644B2637A43A7927F527E7306ED</vt:lpwstr>
  </property>
</Properties>
</file>